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98" autoAdjust="0"/>
    <p:restoredTop sz="91548" autoAdjust="0"/>
  </p:normalViewPr>
  <p:slideViewPr>
    <p:cSldViewPr>
      <p:cViewPr>
        <p:scale>
          <a:sx n="90" d="100"/>
          <a:sy n="90" d="100"/>
        </p:scale>
        <p:origin x="-173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501AD97-DC15-4593-A73A-42A824596E75}" type="datetimeFigureOut">
              <a:rPr lang="en-US"/>
              <a:pPr>
                <a:defRPr/>
              </a:pPr>
              <a:t>6/25/2013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A98BE99-4629-4E19-8D90-39504E1D1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39260367-E848-48C1-9894-7B76FA2FD019}" type="datetimeFigureOut">
              <a:rPr lang="en-US"/>
              <a:pPr>
                <a:defRPr/>
              </a:pPr>
              <a:t>6/25/2013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54C6D6FC-1DAA-4C20-B3A4-0E657F0E01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9D8E08C-63E3-4068-BDB3-EC7036E6A5A6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790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latin typeface="+mj-lt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B503D-DE1A-4402-9DD0-53E7D2A7A1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advClick="0" advTm="1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92E1D-2678-4887-AA2C-BD649502FE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Ctr="0"/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D0ACB-E222-455A-AC08-4BD0A1D76B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C1692-9D44-487F-96F2-F323CD4C68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9BCFF-4E3B-4BDE-A76B-806D7D7DB8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5AD11-9A84-47CE-846D-6C2FAEF5FA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13572-7632-4F49-B515-367D767F2C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1EFCF-2AFE-4C47-9BCC-931C9ACAEB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AEA7B-B9E2-4529-87A0-46E6BEFCB3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A2A23-5BD8-4806-827D-64888FE696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3688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8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8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98ECD800-DF44-48FB-8896-937CA69757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688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</p:sldLayoutIdLst>
  <p:transition advClick="0" advTm="15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Arial" charset="0"/>
        <a:buChar char="•"/>
        <a:defRPr sz="3200">
          <a:solidFill>
            <a:srgbClr val="0070C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70C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rgbClr val="0070C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70C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rgbClr val="0070C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ree.co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CUREE%20Enquiry%20Cycle.pptx" TargetMode="External"/><Relationship Id="rId5" Type="http://schemas.openxmlformats.org/officeDocument/2006/relationships/hyperlink" Target="Enquiry%20planning%20sheet.docx" TargetMode="External"/><Relationship Id="rId4" Type="http://schemas.openxmlformats.org/officeDocument/2006/relationships/hyperlink" Target="Writing%20framework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76250"/>
            <a:ext cx="7632700" cy="576485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Studies of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450" y="6165850"/>
            <a:ext cx="5688013" cy="3079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solidFill>
                  <a:srgbClr val="000000"/>
                </a:solidFill>
              </a:rPr>
              <a:t>For further school friendly resources visit </a:t>
            </a:r>
            <a:r>
              <a:rPr lang="en-GB" sz="1400" dirty="0" err="1">
                <a:solidFill>
                  <a:srgbClr val="0070C0"/>
                </a:solidFill>
                <a:hlinkClick r:id="rId3"/>
              </a:rPr>
              <a:t>www.curee.co.uk</a:t>
            </a:r>
            <a:r>
              <a:rPr lang="en-GB" sz="14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1484784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Please add your resources here:</a:t>
            </a:r>
          </a:p>
          <a:p>
            <a:endParaRPr lang="en-GB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5229200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chemeClr val="bg1"/>
                </a:solidFill>
                <a:hlinkClick r:id="rId4" action="ppaction://hlinkfile"/>
              </a:rPr>
              <a:t>Click here </a:t>
            </a:r>
            <a:r>
              <a:rPr lang="en-GB" sz="1800" dirty="0" smtClean="0">
                <a:solidFill>
                  <a:schemeClr val="bg1"/>
                </a:solidFill>
              </a:rPr>
              <a:t>for a framework for writing up your own research findings. You may also like to this </a:t>
            </a:r>
            <a:r>
              <a:rPr lang="en-GB" sz="1800" dirty="0" smtClean="0">
                <a:solidFill>
                  <a:schemeClr val="bg1"/>
                </a:solidFill>
                <a:hlinkClick r:id="rId5" action="ppaction://hlinkfile"/>
              </a:rPr>
              <a:t>planning sheet. </a:t>
            </a:r>
            <a:r>
              <a:rPr lang="en-GB" sz="1800" dirty="0" smtClean="0">
                <a:solidFill>
                  <a:schemeClr val="bg1"/>
                </a:solidFill>
              </a:rPr>
              <a:t>The </a:t>
            </a:r>
            <a:r>
              <a:rPr lang="en-GB" sz="1800" dirty="0" smtClean="0">
                <a:solidFill>
                  <a:schemeClr val="bg1"/>
                </a:solidFill>
                <a:hlinkClick r:id="rId6" action="ppaction://hlinkpres?slideindex=1&amp;slidetitle="/>
              </a:rPr>
              <a:t>CUREE Enquiry Cycle </a:t>
            </a:r>
            <a:r>
              <a:rPr lang="en-GB" sz="1800" dirty="0" smtClean="0">
                <a:solidFill>
                  <a:schemeClr val="bg1"/>
                </a:solidFill>
              </a:rPr>
              <a:t>may also be useful.</a:t>
            </a:r>
            <a:endParaRPr lang="en-GB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3656</TotalTime>
  <Words>50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Cliff</vt:lpstr>
      <vt:lpstr>Case Studies of your Practice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primary pupils’ reading motivation and comprehension be improved?</dc:title>
  <dc:creator>vwhite1</dc:creator>
  <cp:lastModifiedBy>suzannewood</cp:lastModifiedBy>
  <cp:revision>316</cp:revision>
  <dcterms:created xsi:type="dcterms:W3CDTF">2006-10-06T16:14:50Z</dcterms:created>
  <dcterms:modified xsi:type="dcterms:W3CDTF">2013-06-25T13:47:25Z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ridioDocStr">
    <vt:lpwstr>::ODMA\Meridio\SHEMERIDIO#1600037#2</vt:lpwstr>
  </property>
  <property fmtid="{D5CDD505-2E9C-101B-9397-08002B2CF9AE}" pid="3" name="MeridioDocSavedDate">
    <vt:filetime>2007-11-28T17:38:00Z</vt:filetime>
  </property>
</Properties>
</file>