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slideLayouts/slideLayout86.xml" ContentType="application/vnd.openxmlformats-officedocument.presentationml.slideLayout+xml"/>
  <Override PartName="/ppt/notesSlides/notesSlide2.xml" ContentType="application/vnd.openxmlformats-officedocument.presentationml.notesSlide+xml"/>
  <Override PartName="/ppt/slides/slide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slideLayouts/slideLayout93.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Override PartName="/ppt/slideLayouts/slideLayout82.xml" ContentType="application/vnd.openxmlformats-officedocument.presentationml.slideLayout+xml"/>
  <Override PartName="/ppt/slideLayouts/slideLayout106.xml" ContentType="application/vnd.openxmlformats-officedocument.presentationml.slideLayout+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slides/slide10.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102.xml" ContentType="application/vnd.openxmlformats-officedocument.presentationml.slideLayout+xml"/>
  <Override PartName="/ppt/slideMasters/slideMaster8.xml" ContentType="application/vnd.openxmlformats-officedocument.presentationml.slideMaster+xml"/>
  <Override PartName="/ppt/diagrams/layout1.xml" ContentType="application/vnd.openxmlformats-officedocument.drawingml.diagramLayout+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theme/theme6.xml" ContentType="application/vnd.openxmlformats-officedocument.theme+xml"/>
  <Override PartName="/ppt/slideLayouts/slideLayout69.xml" ContentType="application/vnd.openxmlformats-officedocument.presentationml.slideLayout+xml"/>
  <Override PartName="/ppt/slideLayouts/slideLayout87.xml" ContentType="application/vnd.openxmlformats-officedocument.presentationml.slideLayout+xml"/>
  <Override PartName="/ppt/slideLayouts/slideLayout98.xml" ContentType="application/vnd.openxmlformats-officedocument.presentationml.slideLayout+xml"/>
  <Override PartName="/ppt/theme/theme10.xml" ContentType="application/vnd.openxmlformats-officedocument.theme+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58.xml" ContentType="application/vnd.openxmlformats-officedocument.presentationml.slideLayout+xml"/>
  <Override PartName="/ppt/slideLayouts/slideLayout76.xml" ContentType="application/vnd.openxmlformats-officedocument.presentationml.slideLayout+xml"/>
  <Default Extension="png" ContentType="image/png"/>
  <Override PartName="/ppt/notesSlides/notesSlide3.xml" ContentType="application/vnd.openxmlformats-officedocument.presentationml.notes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7.xml" ContentType="application/vnd.openxmlformats-officedocument.presentationml.slideLayout+xml"/>
  <Override PartName="/ppt/slideLayouts/slideLayout65.xml" ContentType="application/vnd.openxmlformats-officedocument.presentationml.slideLayout+xml"/>
  <Override PartName="/ppt/slideLayouts/slideLayout83.xml" ContentType="application/vnd.openxmlformats-officedocument.presentationml.slideLayout+xml"/>
  <Override PartName="/ppt/slideLayouts/slideLayout94.xml" ContentType="application/vnd.openxmlformats-officedocument.presentationml.slideLayout+xml"/>
  <Override PartName="/ppt/slideLayouts/slideLayout107.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72.xml" ContentType="application/vnd.openxmlformats-officedocument.presentationml.slideLayout+xml"/>
  <Override PartName="/ppt/slideLayouts/slideLayout90.xml" ContentType="application/vnd.openxmlformats-officedocument.presentationml.slideLayout+xml"/>
  <Override PartName="/ppt/presentation.xml" ContentType="application/vnd.openxmlformats-officedocument.presentationml.presentation.main+xml"/>
  <Override PartName="/ppt/slideLayouts/slideLayout14.xml" ContentType="application/vnd.openxmlformats-officedocument.presentationml.slideLayout+xml"/>
  <Override PartName="/ppt/slideLayouts/slideLayout32.xml" ContentType="application/vnd.openxmlformats-officedocument.presentationml.slideLayout+xml"/>
  <Override PartName="/ppt/slideLayouts/slideLayout61.xml" ContentType="application/vnd.openxmlformats-officedocument.presentationml.slideLayout+xml"/>
  <Override PartName="/ppt/slideLayouts/slideLayout10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21.xml" ContentType="application/vnd.openxmlformats-officedocument.presentationml.slideLayout+xml"/>
  <Override PartName="/ppt/slideLayouts/slideLayout50.xml" ContentType="application/vnd.openxmlformats-officedocument.presentationml.slideLayout+xml"/>
  <Override PartName="/ppt/slideLayouts/slideLayout110.xml" ContentType="application/vnd.openxmlformats-officedocument.presentationml.slideLayout+xml"/>
  <Override PartName="/ppt/slideMasters/slideMaster9.xml" ContentType="application/vnd.openxmlformats-officedocument.presentationml.slideMaster+xml"/>
  <Override PartName="/ppt/slideLayouts/slideLayout10.xml" ContentType="application/vnd.openxmlformats-officedocument.presentationml.slideLayout+xml"/>
  <Override PartName="/ppt/slideMasters/slideMaster7.xml" ContentType="application/vnd.openxmlformats-officedocument.presentationml.slideMaster+xml"/>
  <Override PartName="/ppt/slideMasters/slideMaster10.xml" ContentType="application/vnd.openxmlformats-officedocument.presentationml.slideMaster+xml"/>
  <Override PartName="/ppt/slideLayouts/slideLayout99.xml" ContentType="application/vnd.openxmlformats-officedocument.presentationml.slideLayout+xml"/>
  <Override PartName="/ppt/theme/theme9.xml" ContentType="application/vnd.openxmlformats-officedocument.them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slideLayouts/slideLayout68.xml" ContentType="application/vnd.openxmlformats-officedocument.presentationml.slideLayout+xml"/>
  <Override PartName="/ppt/slideLayouts/slideLayout79.xml" ContentType="application/vnd.openxmlformats-officedocument.presentationml.slideLayout+xml"/>
  <Override PartName="/ppt/theme/theme7.xml" ContentType="application/vnd.openxmlformats-officedocument.theme+xml"/>
  <Override PartName="/ppt/slideLayouts/slideLayout88.xml" ContentType="application/vnd.openxmlformats-officedocument.presentationml.slideLayout+xml"/>
  <Override PartName="/ppt/slideLayouts/slideLayout97.xml" ContentType="application/vnd.openxmlformats-officedocument.presentationml.slideLayout+xml"/>
  <Override PartName="/ppt/theme/theme11.xml" ContentType="application/vnd.openxmlformats-officedocument.theme+xml"/>
  <Override PartName="/ppt/diagrams/data1.xml" ContentType="application/vnd.openxmlformats-officedocument.drawingml.diagramData+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slideLayouts/slideLayout95.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Layouts/slideLayout84.xml" ContentType="application/vnd.openxmlformats-officedocument.presentationml.slideLayout+xml"/>
  <Override PartName="/ppt/slideLayouts/slideLayout108.xml" ContentType="application/vnd.openxmlformats-officedocument.presentationml.slideLayout+xml"/>
  <Override PartName="/ppt/slides/slide2.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Override PartName="/ppt/slideLayouts/slideLayout91.xml" ContentType="application/vnd.openxmlformats-officedocument.presentationml.slideLayout+xml"/>
  <Default Extension="rels" ContentType="application/vnd.openxmlformats-package.relationships+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Layouts/slideLayout80.xml" ContentType="application/vnd.openxmlformats-officedocument.presentationml.slideLayout+xml"/>
  <Override PartName="/ppt/slideLayouts/slideLayout104.xml" ContentType="application/vnd.openxmlformats-officedocument.presentationml.slideLayout+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slideLayouts/slideLayout111.xml" ContentType="application/vnd.openxmlformats-officedocument.presentationml.slideLayout+xml"/>
  <Override PartName="/ppt/slideLayouts/slideLayout100.xml" ContentType="application/vnd.openxmlformats-officedocument.presentationml.slideLayout+xml"/>
  <Override PartName="/ppt/slideMasters/slideMaster6.xml" ContentType="application/vnd.openxmlformats-officedocument.presentationml.slideMaster+xml"/>
  <Override PartName="/ppt/slideLayouts/slideLayout89.xml" ContentType="application/vnd.openxmlformats-officedocument.presentationml.slideLayout+xml"/>
  <Override PartName="/ppt/theme/theme8.xml" ContentType="application/vnd.openxmlformats-officedocument.theme+xml"/>
  <Override PartName="/ppt/theme/theme12.xml" ContentType="application/vnd.openxmlformats-officedocument.theme+xml"/>
  <Override PartName="/ppt/slides/slide7.xml" ContentType="application/vnd.openxmlformats-officedocument.presentationml.slide+xml"/>
  <Override PartName="/ppt/slideLayouts/slideLayout9.xml" ContentType="application/vnd.openxmlformats-officedocument.presentationml.slideLayout+xml"/>
  <Override PartName="/ppt/slideLayouts/slideLayout78.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67.xml" ContentType="application/vnd.openxmlformats-officedocument.presentationml.slideLayout+xml"/>
  <Override PartName="/ppt/slideLayouts/slideLayout85.xml" ContentType="application/vnd.openxmlformats-officedocument.presentationml.slideLayout+xml"/>
  <Override PartName="/ppt/slideLayouts/slideLayout96.xml" ContentType="application/vnd.openxmlformats-officedocument.presentationml.slideLayout+xml"/>
  <Override PartName="/ppt/slideLayouts/slideLayout109.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slideLayouts/slideLayout45.xml" ContentType="application/vnd.openxmlformats-officedocument.presentationml.slideLayout+xml"/>
  <Override PartName="/ppt/slideLayouts/slideLayout56.xml" ContentType="application/vnd.openxmlformats-officedocument.presentationml.slideLayout+xml"/>
  <Override PartName="/ppt/slideLayouts/slideLayout74.xml" ContentType="application/vnd.openxmlformats-officedocument.presentationml.slideLayout+xml"/>
  <Override PartName="/ppt/diagrams/drawing1.xml" ContentType="application/vnd.ms-office.drawingml.diagramDrawing+xml"/>
  <Default Extension="jpeg" ContentType="image/jpeg"/>
  <Override PartName="/ppt/slideLayouts/slideLayout16.xml" ContentType="application/vnd.openxmlformats-officedocument.presentationml.slideLayout+xml"/>
  <Override PartName="/ppt/slideLayouts/slideLayout34.xml" ContentType="application/vnd.openxmlformats-officedocument.presentationml.slideLayout+xml"/>
  <Override PartName="/ppt/slideLayouts/slideLayout63.xml" ContentType="application/vnd.openxmlformats-officedocument.presentationml.slideLayout+xml"/>
  <Override PartName="/ppt/slideLayouts/slideLayout81.xml" ContentType="application/vnd.openxmlformats-officedocument.presentationml.slideLayout+xml"/>
  <Override PartName="/ppt/slideLayouts/slideLayout92.xml" ContentType="application/vnd.openxmlformats-officedocument.presentationml.slideLayout+xml"/>
  <Override PartName="/ppt/slideLayouts/slideLayout105.xml" ContentType="application/vnd.openxmlformats-officedocument.presentationml.slideLayout+xml"/>
  <Override PartName="/ppt/diagrams/quickStyle1.xml" ContentType="application/vnd.openxmlformats-officedocument.drawingml.diagramStyle+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70.xml" ContentType="application/vnd.openxmlformats-officedocument.presentationml.slideLayout+xml"/>
  <Override PartName="/ppt/slideLayouts/slideLayout112.xml" ContentType="application/vnd.openxmlformats-officedocument.presentationml.slideLayout+xml"/>
  <Override PartName="/ppt/slideLayouts/slideLayout12.xml" ContentType="application/vnd.openxmlformats-officedocument.presentationml.slideLayout+xml"/>
  <Override PartName="/ppt/slideLayouts/slideLayout30.xml" ContentType="application/vnd.openxmlformats-officedocument.presentationml.slideLayout+xml"/>
  <Override PartName="/ppt/slideLayouts/slideLayout10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 id="2147483686" r:id="rId3"/>
    <p:sldMasterId id="2147483698" r:id="rId4"/>
    <p:sldMasterId id="2147483710" r:id="rId5"/>
    <p:sldMasterId id="2147483722" r:id="rId6"/>
    <p:sldMasterId id="2147483734" r:id="rId7"/>
    <p:sldMasterId id="2147483746" r:id="rId8"/>
    <p:sldMasterId id="2147483758" r:id="rId9"/>
    <p:sldMasterId id="2147483770" r:id="rId10"/>
  </p:sldMasterIdLst>
  <p:notesMasterIdLst>
    <p:notesMasterId r:id="rId24"/>
  </p:notesMasterIdLst>
  <p:handoutMasterIdLst>
    <p:handoutMasterId r:id="rId25"/>
  </p:handoutMasterIdLst>
  <p:sldIdLst>
    <p:sldId id="256" r:id="rId11"/>
    <p:sldId id="273" r:id="rId12"/>
    <p:sldId id="266" r:id="rId13"/>
    <p:sldId id="281" r:id="rId14"/>
    <p:sldId id="282" r:id="rId15"/>
    <p:sldId id="271" r:id="rId16"/>
    <p:sldId id="277" r:id="rId17"/>
    <p:sldId id="283" r:id="rId18"/>
    <p:sldId id="278" r:id="rId19"/>
    <p:sldId id="279" r:id="rId20"/>
    <p:sldId id="275" r:id="rId21"/>
    <p:sldId id="268" r:id="rId22"/>
    <p:sldId id="280" r:id="rId2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199" autoAdjust="0"/>
  </p:normalViewPr>
  <p:slideViewPr>
    <p:cSldViewPr>
      <p:cViewPr varScale="1">
        <p:scale>
          <a:sx n="46" d="100"/>
          <a:sy n="46" d="100"/>
        </p:scale>
        <p:origin x="-1772" y="-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1.xml"/><Relationship Id="rId7" Type="http://schemas.openxmlformats.org/officeDocument/2006/relationships/slideMaster" Target="slideMasters/slideMaster7.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1.xml"/><Relationship Id="rId24"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theme" Target="theme/theme1.xml"/><Relationship Id="rId10" Type="http://schemas.openxmlformats.org/officeDocument/2006/relationships/slideMaster" Target="slideMasters/slideMaster10.xml"/><Relationship Id="rId19" Type="http://schemas.openxmlformats.org/officeDocument/2006/relationships/slide" Target="slides/slide9.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4A4523-00FB-EB4A-A82F-9A797ADCD62F}" type="doc">
      <dgm:prSet loTypeId="urn:microsoft.com/office/officeart/2005/8/layout/arrow6" loCatId="relationship" qsTypeId="urn:microsoft.com/office/officeart/2005/8/quickstyle/simple4" qsCatId="simple" csTypeId="urn:microsoft.com/office/officeart/2005/8/colors/accent1_2" csCatId="accent1" phldr="1"/>
      <dgm:spPr/>
      <dgm:t>
        <a:bodyPr/>
        <a:lstStyle/>
        <a:p>
          <a:endParaRPr lang="en-US"/>
        </a:p>
      </dgm:t>
    </dgm:pt>
    <dgm:pt modelId="{E3071420-3104-714E-918F-F3F310C47669}">
      <dgm:prSet phldrT="[Text]"/>
      <dgm:spPr/>
      <dgm:t>
        <a:bodyPr/>
        <a:lstStyle/>
        <a:p>
          <a:r>
            <a:rPr lang="en-US" dirty="0" smtClean="0"/>
            <a:t>Engagement with Research</a:t>
          </a:r>
          <a:endParaRPr lang="en-US" dirty="0"/>
        </a:p>
      </dgm:t>
    </dgm:pt>
    <dgm:pt modelId="{58E7DB08-ED05-A14F-BF3A-67B3D1130DBC}" type="parTrans" cxnId="{42E2600F-2D51-2444-A188-6B6DBFDAB1E5}">
      <dgm:prSet/>
      <dgm:spPr/>
      <dgm:t>
        <a:bodyPr/>
        <a:lstStyle/>
        <a:p>
          <a:endParaRPr lang="en-US"/>
        </a:p>
      </dgm:t>
    </dgm:pt>
    <dgm:pt modelId="{84912C4C-37DF-3F44-A702-9B3ABBECB746}" type="sibTrans" cxnId="{42E2600F-2D51-2444-A188-6B6DBFDAB1E5}">
      <dgm:prSet/>
      <dgm:spPr/>
      <dgm:t>
        <a:bodyPr/>
        <a:lstStyle/>
        <a:p>
          <a:endParaRPr lang="en-US"/>
        </a:p>
      </dgm:t>
    </dgm:pt>
    <dgm:pt modelId="{4167622A-F35D-BE42-B130-8DA41DD60A00}">
      <dgm:prSet phldrT="[Text]"/>
      <dgm:spPr/>
      <dgm:t>
        <a:bodyPr/>
        <a:lstStyle/>
        <a:p>
          <a:r>
            <a:rPr lang="en-US" dirty="0" smtClean="0"/>
            <a:t>Engagement in Research</a:t>
          </a:r>
          <a:endParaRPr lang="en-US" dirty="0"/>
        </a:p>
      </dgm:t>
    </dgm:pt>
    <dgm:pt modelId="{8EE5FBE6-C774-0D49-8C79-123CAFFB3356}" type="parTrans" cxnId="{E9016C1E-23EE-3141-B521-289659BD32A7}">
      <dgm:prSet/>
      <dgm:spPr/>
      <dgm:t>
        <a:bodyPr/>
        <a:lstStyle/>
        <a:p>
          <a:endParaRPr lang="en-US"/>
        </a:p>
      </dgm:t>
    </dgm:pt>
    <dgm:pt modelId="{AC97EFA2-F467-DE42-8BEB-2B64062E1009}" type="sibTrans" cxnId="{E9016C1E-23EE-3141-B521-289659BD32A7}">
      <dgm:prSet/>
      <dgm:spPr/>
      <dgm:t>
        <a:bodyPr/>
        <a:lstStyle/>
        <a:p>
          <a:endParaRPr lang="en-US"/>
        </a:p>
      </dgm:t>
    </dgm:pt>
    <dgm:pt modelId="{F284E885-9C2D-F543-912B-7D7A3271E898}" type="pres">
      <dgm:prSet presAssocID="{C84A4523-00FB-EB4A-A82F-9A797ADCD62F}" presName="compositeShape" presStyleCnt="0">
        <dgm:presLayoutVars>
          <dgm:chMax val="2"/>
          <dgm:dir/>
          <dgm:resizeHandles val="exact"/>
        </dgm:presLayoutVars>
      </dgm:prSet>
      <dgm:spPr/>
      <dgm:t>
        <a:bodyPr/>
        <a:lstStyle/>
        <a:p>
          <a:endParaRPr lang="en-US"/>
        </a:p>
      </dgm:t>
    </dgm:pt>
    <dgm:pt modelId="{6FD48EBD-158D-CA4D-90EB-F3E5656114FB}" type="pres">
      <dgm:prSet presAssocID="{C84A4523-00FB-EB4A-A82F-9A797ADCD62F}" presName="ribbon" presStyleLbl="node1" presStyleIdx="0" presStyleCnt="1"/>
      <dgm:spPr/>
    </dgm:pt>
    <dgm:pt modelId="{48890A65-0AC0-F145-866A-0D1E4576AF80}" type="pres">
      <dgm:prSet presAssocID="{C84A4523-00FB-EB4A-A82F-9A797ADCD62F}" presName="leftArrowText" presStyleLbl="node1" presStyleIdx="0" presStyleCnt="1">
        <dgm:presLayoutVars>
          <dgm:chMax val="0"/>
          <dgm:bulletEnabled val="1"/>
        </dgm:presLayoutVars>
      </dgm:prSet>
      <dgm:spPr/>
      <dgm:t>
        <a:bodyPr/>
        <a:lstStyle/>
        <a:p>
          <a:endParaRPr lang="en-US"/>
        </a:p>
      </dgm:t>
    </dgm:pt>
    <dgm:pt modelId="{28A7B014-C575-4541-9411-003E67D4DAE7}" type="pres">
      <dgm:prSet presAssocID="{C84A4523-00FB-EB4A-A82F-9A797ADCD62F}" presName="rightArrowText" presStyleLbl="node1" presStyleIdx="0" presStyleCnt="1">
        <dgm:presLayoutVars>
          <dgm:chMax val="0"/>
          <dgm:bulletEnabled val="1"/>
        </dgm:presLayoutVars>
      </dgm:prSet>
      <dgm:spPr/>
      <dgm:t>
        <a:bodyPr/>
        <a:lstStyle/>
        <a:p>
          <a:endParaRPr lang="en-US"/>
        </a:p>
      </dgm:t>
    </dgm:pt>
  </dgm:ptLst>
  <dgm:cxnLst>
    <dgm:cxn modelId="{42E2600F-2D51-2444-A188-6B6DBFDAB1E5}" srcId="{C84A4523-00FB-EB4A-A82F-9A797ADCD62F}" destId="{E3071420-3104-714E-918F-F3F310C47669}" srcOrd="0" destOrd="0" parTransId="{58E7DB08-ED05-A14F-BF3A-67B3D1130DBC}" sibTransId="{84912C4C-37DF-3F44-A702-9B3ABBECB746}"/>
    <dgm:cxn modelId="{E9016C1E-23EE-3141-B521-289659BD32A7}" srcId="{C84A4523-00FB-EB4A-A82F-9A797ADCD62F}" destId="{4167622A-F35D-BE42-B130-8DA41DD60A00}" srcOrd="1" destOrd="0" parTransId="{8EE5FBE6-C774-0D49-8C79-123CAFFB3356}" sibTransId="{AC97EFA2-F467-DE42-8BEB-2B64062E1009}"/>
    <dgm:cxn modelId="{A7EC8E24-B6B5-462E-B58B-0F928DF00004}" type="presOf" srcId="{E3071420-3104-714E-918F-F3F310C47669}" destId="{48890A65-0AC0-F145-866A-0D1E4576AF80}" srcOrd="0" destOrd="0" presId="urn:microsoft.com/office/officeart/2005/8/layout/arrow6"/>
    <dgm:cxn modelId="{3B2DD588-E8F8-4BE4-A0D8-E4F74EB5E164}" type="presOf" srcId="{C84A4523-00FB-EB4A-A82F-9A797ADCD62F}" destId="{F284E885-9C2D-F543-912B-7D7A3271E898}" srcOrd="0" destOrd="0" presId="urn:microsoft.com/office/officeart/2005/8/layout/arrow6"/>
    <dgm:cxn modelId="{62354B7B-E162-4EEE-A8EF-CB2C703276EE}" type="presOf" srcId="{4167622A-F35D-BE42-B130-8DA41DD60A00}" destId="{28A7B014-C575-4541-9411-003E67D4DAE7}" srcOrd="0" destOrd="0" presId="urn:microsoft.com/office/officeart/2005/8/layout/arrow6"/>
    <dgm:cxn modelId="{E0FAF394-C612-4682-A19B-361963CCE8E4}" type="presParOf" srcId="{F284E885-9C2D-F543-912B-7D7A3271E898}" destId="{6FD48EBD-158D-CA4D-90EB-F3E5656114FB}" srcOrd="0" destOrd="0" presId="urn:microsoft.com/office/officeart/2005/8/layout/arrow6"/>
    <dgm:cxn modelId="{31384B05-D6E6-424C-8F83-46F797AF45E5}" type="presParOf" srcId="{F284E885-9C2D-F543-912B-7D7A3271E898}" destId="{48890A65-0AC0-F145-866A-0D1E4576AF80}" srcOrd="1" destOrd="0" presId="urn:microsoft.com/office/officeart/2005/8/layout/arrow6"/>
    <dgm:cxn modelId="{76DBB975-51D0-48C9-936A-18DD142611EF}" type="presParOf" srcId="{F284E885-9C2D-F543-912B-7D7A3271E898}" destId="{28A7B014-C575-4541-9411-003E67D4DAE7}" srcOrd="2" destOrd="0" presId="urn:microsoft.com/office/officeart/2005/8/layout/arrow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FD48EBD-158D-CA4D-90EB-F3E5656114FB}">
      <dsp:nvSpPr>
        <dsp:cNvPr id="0" name=""/>
        <dsp:cNvSpPr/>
      </dsp:nvSpPr>
      <dsp:spPr>
        <a:xfrm>
          <a:off x="0" y="619442"/>
          <a:ext cx="8229600" cy="3291840"/>
        </a:xfrm>
        <a:prstGeom prst="leftRightRibb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48890A65-0AC0-F145-866A-0D1E4576AF80}">
      <dsp:nvSpPr>
        <dsp:cNvPr id="0" name=""/>
        <dsp:cNvSpPr/>
      </dsp:nvSpPr>
      <dsp:spPr>
        <a:xfrm>
          <a:off x="987552" y="1195514"/>
          <a:ext cx="2715768" cy="1613001"/>
        </a:xfrm>
        <a:prstGeom prst="rect">
          <a:avLst/>
        </a:prstGeom>
        <a:noFill/>
        <a:ln>
          <a:noFill/>
        </a:ln>
        <a:effectLst>
          <a:outerShdw blurRad="40000" dist="23000" dir="5400000" rotWithShape="0">
            <a:srgbClr val="000000">
              <a:alpha val="35000"/>
            </a:srgbClr>
          </a:outerShdw>
        </a:effectLst>
        <a:sp3d/>
      </dsp:spPr>
      <dsp:style>
        <a:lnRef idx="0">
          <a:scrgbClr r="0" g="0" b="0"/>
        </a:lnRef>
        <a:fillRef idx="3">
          <a:scrgbClr r="0" g="0" b="0"/>
        </a:fillRef>
        <a:effectRef idx="2">
          <a:scrgbClr r="0" g="0" b="0"/>
        </a:effectRef>
        <a:fontRef idx="minor">
          <a:schemeClr val="lt1"/>
        </a:fontRef>
      </dsp:style>
      <dsp:txBody>
        <a:bodyPr spcFirstLastPara="0" vert="horz" wrap="square" lIns="0" tIns="131572" rIns="0" bIns="140970" numCol="1" spcCol="1270" anchor="ctr" anchorCtr="0">
          <a:noAutofit/>
        </a:bodyPr>
        <a:lstStyle/>
        <a:p>
          <a:pPr lvl="0" algn="ctr" defTabSz="1644650">
            <a:lnSpc>
              <a:spcPct val="90000"/>
            </a:lnSpc>
            <a:spcBef>
              <a:spcPct val="0"/>
            </a:spcBef>
            <a:spcAft>
              <a:spcPct val="35000"/>
            </a:spcAft>
          </a:pPr>
          <a:r>
            <a:rPr lang="en-US" sz="3700" kern="1200" dirty="0" smtClean="0"/>
            <a:t>Engagement with Research</a:t>
          </a:r>
          <a:endParaRPr lang="en-US" sz="3700" kern="1200" dirty="0"/>
        </a:p>
      </dsp:txBody>
      <dsp:txXfrm>
        <a:off x="987552" y="1195514"/>
        <a:ext cx="2715768" cy="1613001"/>
      </dsp:txXfrm>
    </dsp:sp>
    <dsp:sp modelId="{28A7B014-C575-4541-9411-003E67D4DAE7}">
      <dsp:nvSpPr>
        <dsp:cNvPr id="0" name=""/>
        <dsp:cNvSpPr/>
      </dsp:nvSpPr>
      <dsp:spPr>
        <a:xfrm>
          <a:off x="4114800" y="1722208"/>
          <a:ext cx="3209544" cy="1613001"/>
        </a:xfrm>
        <a:prstGeom prst="rect">
          <a:avLst/>
        </a:prstGeom>
        <a:noFill/>
        <a:ln>
          <a:noFill/>
        </a:ln>
        <a:effectLst>
          <a:outerShdw blurRad="40000" dist="23000" dir="5400000" rotWithShape="0">
            <a:srgbClr val="000000">
              <a:alpha val="35000"/>
            </a:srgbClr>
          </a:outerShdw>
        </a:effectLst>
        <a:sp3d/>
      </dsp:spPr>
      <dsp:style>
        <a:lnRef idx="0">
          <a:scrgbClr r="0" g="0" b="0"/>
        </a:lnRef>
        <a:fillRef idx="3">
          <a:scrgbClr r="0" g="0" b="0"/>
        </a:fillRef>
        <a:effectRef idx="2">
          <a:scrgbClr r="0" g="0" b="0"/>
        </a:effectRef>
        <a:fontRef idx="minor">
          <a:schemeClr val="lt1"/>
        </a:fontRef>
      </dsp:style>
      <dsp:txBody>
        <a:bodyPr spcFirstLastPara="0" vert="horz" wrap="square" lIns="0" tIns="131572" rIns="0" bIns="140970" numCol="1" spcCol="1270" anchor="ctr" anchorCtr="0">
          <a:noAutofit/>
        </a:bodyPr>
        <a:lstStyle/>
        <a:p>
          <a:pPr lvl="0" algn="ctr" defTabSz="1644650">
            <a:lnSpc>
              <a:spcPct val="90000"/>
            </a:lnSpc>
            <a:spcBef>
              <a:spcPct val="0"/>
            </a:spcBef>
            <a:spcAft>
              <a:spcPct val="35000"/>
            </a:spcAft>
          </a:pPr>
          <a:r>
            <a:rPr lang="en-US" sz="3700" kern="1200" dirty="0" smtClean="0"/>
            <a:t>Engagement in Research</a:t>
          </a:r>
          <a:endParaRPr lang="en-US" sz="3700" kern="1200" dirty="0"/>
        </a:p>
      </dsp:txBody>
      <dsp:txXfrm>
        <a:off x="4114800" y="1722208"/>
        <a:ext cx="3209544" cy="1613001"/>
      </dsp:txXfrm>
    </dsp:sp>
  </dsp:spTree>
</dsp:drawing>
</file>

<file path=ppt/diagrams/layout1.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1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CF7D1BBF-9B67-4D8E-B779-0C50EFF24837}" type="datetimeFigureOut">
              <a:rPr lang="en-US" smtClean="0"/>
              <a:pPr/>
              <a:t>2/17/2014</a:t>
            </a:fld>
            <a:endParaRPr lang="en-US"/>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F6A73C41-40D7-408A-8F43-0A899B2FA9E1}"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F24931B-EF45-4780-8BFB-C5D9BE7EC464}" type="datetimeFigureOut">
              <a:rPr lang="en-US" smtClean="0"/>
              <a:pPr/>
              <a:t>2/17/2014</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C1E3A6A1-D801-4F90-A250-A6003B63E5F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a:ln/>
        </p:spPr>
      </p:sp>
      <p:sp>
        <p:nvSpPr>
          <p:cNvPr id="107523" name="Notes Placeholder 2"/>
          <p:cNvSpPr>
            <a:spLocks noGrp="1"/>
          </p:cNvSpPr>
          <p:nvPr>
            <p:ph type="body" idx="1"/>
          </p:nvPr>
        </p:nvSpPr>
        <p:spPr>
          <a:noFill/>
        </p:spPr>
        <p:txBody>
          <a:bodyPr/>
          <a:lstStyle/>
          <a:p>
            <a:pPr eaLnBrk="1" hangingPunct="1"/>
            <a:endParaRPr lang="en-GB"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a:ln/>
        </p:spPr>
      </p:sp>
      <p:sp>
        <p:nvSpPr>
          <p:cNvPr id="108547" name="Notes Placeholder 2"/>
          <p:cNvSpPr>
            <a:spLocks noGrp="1"/>
          </p:cNvSpPr>
          <p:nvPr>
            <p:ph type="body" idx="1"/>
          </p:nvPr>
        </p:nvSpPr>
        <p:spPr>
          <a:noFill/>
        </p:spPr>
        <p:txBody>
          <a:bodyPr/>
          <a:lstStyle/>
          <a:p>
            <a:pPr eaLnBrk="1" hangingPunct="1"/>
            <a:endParaRPr lang="en-GB"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342900" marR="0" lvl="0" indent="-342900" algn="l" defTabSz="914400" rtl="0" eaLnBrk="1" fontAlgn="auto" latinLnBrk="0" hangingPunct="1">
              <a:lnSpc>
                <a:spcPct val="100000"/>
              </a:lnSpc>
              <a:spcBef>
                <a:spcPts val="600"/>
              </a:spcBef>
              <a:spcAft>
                <a:spcPts val="600"/>
              </a:spcAft>
              <a:buClrTx/>
              <a:buSzTx/>
              <a:buFont typeface="Arial" pitchFamily="34" charset="0"/>
              <a:buChar char="•"/>
              <a:tabLst/>
              <a:defRPr/>
            </a:pPr>
            <a:r>
              <a:rPr kumimoji="0" lang="en-GB" sz="1800" b="0" i="0" u="none" strike="noStrike" kern="1200" cap="none" spc="0" normalizeH="0" baseline="0" noProof="0" dirty="0" smtClean="0">
                <a:ln>
                  <a:noFill/>
                </a:ln>
                <a:solidFill>
                  <a:srgbClr val="604A7B"/>
                </a:solidFill>
                <a:effectLst>
                  <a:outerShdw blurRad="38100" dist="38100" dir="2700000" algn="tl">
                    <a:srgbClr val="C0C0C0"/>
                  </a:outerShdw>
                </a:effectLst>
                <a:uLnTx/>
                <a:uFillTx/>
                <a:latin typeface="Calibri" pitchFamily="34" charset="0"/>
                <a:ea typeface="ＭＳ Ｐゴシック" charset="-128"/>
                <a:cs typeface="Calibri" pitchFamily="34" charset="0"/>
              </a:rPr>
              <a:t>researcher-led, larger studies - (academic studies) which involved researchers and teachers as joint participants in research projects designed by academic researchers. </a:t>
            </a:r>
            <a:endParaRPr kumimoji="0" lang="en-US" sz="1800" b="0" i="0" u="none" strike="noStrike" kern="1200" cap="none" spc="0" normalizeH="0" baseline="0" noProof="0" dirty="0" smtClean="0">
              <a:ln>
                <a:noFill/>
              </a:ln>
              <a:solidFill>
                <a:srgbClr val="604A7B"/>
              </a:solidFill>
              <a:effectLst>
                <a:outerShdw blurRad="38100" dist="38100" dir="2700000" algn="tl">
                  <a:srgbClr val="C0C0C0"/>
                </a:outerShdw>
              </a:effectLst>
              <a:uLnTx/>
              <a:uFillTx/>
              <a:latin typeface="Calibri" pitchFamily="34" charset="0"/>
              <a:ea typeface="ＭＳ Ｐゴシック" charset="-128"/>
              <a:cs typeface="Calibri" pitchFamily="34" charset="0"/>
            </a:endParaRPr>
          </a:p>
          <a:p>
            <a:pPr marL="342900" marR="0" lvl="0" indent="-342900" algn="l" defTabSz="914400" rtl="0" eaLnBrk="1" fontAlgn="auto" latinLnBrk="0" hangingPunct="1">
              <a:lnSpc>
                <a:spcPct val="100000"/>
              </a:lnSpc>
              <a:spcBef>
                <a:spcPts val="600"/>
              </a:spcBef>
              <a:spcAft>
                <a:spcPts val="600"/>
              </a:spcAft>
              <a:buClrTx/>
              <a:buSzTx/>
              <a:buFont typeface="Arial" pitchFamily="34" charset="0"/>
              <a:buChar char="•"/>
              <a:tabLst/>
              <a:defRPr/>
            </a:pPr>
            <a:r>
              <a:rPr kumimoji="0" lang="en-GB" sz="1800" b="0" i="0" u="none" strike="noStrike" kern="1200" cap="none" spc="0" normalizeH="0" baseline="0" noProof="0" dirty="0" smtClean="0">
                <a:ln>
                  <a:noFill/>
                </a:ln>
                <a:solidFill>
                  <a:srgbClr val="604A7B"/>
                </a:solidFill>
                <a:effectLst>
                  <a:outerShdw blurRad="38100" dist="38100" dir="2700000" algn="tl">
                    <a:srgbClr val="C0C0C0"/>
                  </a:outerShdw>
                </a:effectLst>
                <a:uLnTx/>
                <a:uFillTx/>
                <a:latin typeface="Calibri" pitchFamily="34" charset="0"/>
                <a:ea typeface="ＭＳ Ｐゴシック" charset="-128"/>
                <a:cs typeface="Calibri" pitchFamily="34" charset="0"/>
              </a:rPr>
              <a:t> teacher-initiated small scale studies (TISS studies). These studies were reports of substantial practitioner research undertaken with specialist research support for the explicit purpose of improving practice and evaluating its impact. </a:t>
            </a:r>
            <a:endParaRPr kumimoji="0" lang="en-US" sz="1800" b="0" i="0" u="none" strike="noStrike" kern="1200" cap="none" spc="0" normalizeH="0" baseline="0" noProof="0" dirty="0" smtClean="0">
              <a:ln>
                <a:noFill/>
              </a:ln>
              <a:solidFill>
                <a:srgbClr val="604A7B"/>
              </a:solidFill>
              <a:effectLst>
                <a:outerShdw blurRad="38100" dist="38100" dir="2700000" algn="tl">
                  <a:srgbClr val="C0C0C0"/>
                </a:outerShdw>
              </a:effectLst>
              <a:uLnTx/>
              <a:uFillTx/>
              <a:latin typeface="Calibri" pitchFamily="34" charset="0"/>
              <a:ea typeface="ＭＳ Ｐゴシック" charset="-128"/>
              <a:cs typeface="Calibri" pitchFamily="34" charset="0"/>
            </a:endParaRPr>
          </a:p>
          <a:p>
            <a:pPr marL="342900" marR="0" lvl="0" indent="-342900" algn="l" defTabSz="914400" rtl="0" eaLnBrk="1" fontAlgn="auto" latinLnBrk="0" hangingPunct="1">
              <a:lnSpc>
                <a:spcPct val="100000"/>
              </a:lnSpc>
              <a:spcBef>
                <a:spcPts val="600"/>
              </a:spcBef>
              <a:spcAft>
                <a:spcPts val="600"/>
              </a:spcAft>
              <a:buClrTx/>
              <a:buSzTx/>
              <a:buFont typeface="Arial" pitchFamily="34" charset="0"/>
              <a:buChar char="•"/>
              <a:tabLst/>
              <a:defRPr/>
            </a:pPr>
            <a:r>
              <a:rPr kumimoji="0" lang="en-GB" sz="1800" b="0" i="0" u="none" strike="noStrike" kern="1200" cap="none" spc="0" normalizeH="0" baseline="0" noProof="0" dirty="0" smtClean="0">
                <a:ln>
                  <a:noFill/>
                </a:ln>
                <a:solidFill>
                  <a:srgbClr val="604A7B"/>
                </a:solidFill>
                <a:effectLst>
                  <a:outerShdw blurRad="38100" dist="38100" dir="2700000" algn="tl">
                    <a:srgbClr val="C0C0C0"/>
                  </a:outerShdw>
                </a:effectLst>
                <a:uLnTx/>
                <a:uFillTx/>
                <a:latin typeface="Calibri" pitchFamily="34" charset="0"/>
                <a:ea typeface="ＭＳ Ｐゴシック" charset="-128"/>
                <a:cs typeface="Calibri" pitchFamily="34" charset="0"/>
              </a:rPr>
              <a:t> Masters-based teacher enquiry (Masters based studies). These studies were undertaken by teachers within a Masters programme with specific requirements about publication. </a:t>
            </a:r>
            <a:endParaRPr kumimoji="0" lang="en-US" sz="1800" b="0" i="0" u="none" strike="noStrike" kern="1200" cap="none" spc="0" normalizeH="0" baseline="0" noProof="0" dirty="0" smtClean="0">
              <a:ln>
                <a:noFill/>
              </a:ln>
              <a:solidFill>
                <a:srgbClr val="604A7B"/>
              </a:solidFill>
              <a:effectLst>
                <a:outerShdw blurRad="38100" dist="38100" dir="2700000" algn="tl">
                  <a:srgbClr val="C0C0C0"/>
                </a:outerShdw>
              </a:effectLst>
              <a:uLnTx/>
              <a:uFillTx/>
              <a:latin typeface="Calibri" pitchFamily="34" charset="0"/>
              <a:ea typeface="ＭＳ Ｐゴシック" charset="-128"/>
              <a:cs typeface="Calibri" pitchFamily="34" charset="0"/>
            </a:endParaRPr>
          </a:p>
          <a:p>
            <a:endParaRPr lang="en-US" dirty="0"/>
          </a:p>
        </p:txBody>
      </p:sp>
      <p:sp>
        <p:nvSpPr>
          <p:cNvPr id="4" name="Slide Number Placeholder 3"/>
          <p:cNvSpPr>
            <a:spLocks noGrp="1"/>
          </p:cNvSpPr>
          <p:nvPr>
            <p:ph type="sldNum" sz="quarter" idx="10"/>
          </p:nvPr>
        </p:nvSpPr>
        <p:spPr/>
        <p:txBody>
          <a:bodyPr/>
          <a:lstStyle/>
          <a:p>
            <a:fld id="{C1E3A6A1-D801-4F90-A250-A6003B63E5FC}" type="slidenum">
              <a:rPr lang="en-US" smtClean="0"/>
              <a:pPr/>
              <a:t>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p:spPr>
        <p:txBody>
          <a:bodyPr/>
          <a:lstStyle/>
          <a:p>
            <a:pPr eaLnBrk="1" hangingPunct="1"/>
            <a:endParaRPr lang="en-GB" altLang="en-US" smtClean="0"/>
          </a:p>
        </p:txBody>
      </p:sp>
      <p:sp>
        <p:nvSpPr>
          <p:cNvPr id="79876" name="Slide Number Placeholder 3"/>
          <p:cNvSpPr>
            <a:spLocks noGrp="1"/>
          </p:cNvSpPr>
          <p:nvPr>
            <p:ph type="sldNum" sz="quarter" idx="5"/>
          </p:nvPr>
        </p:nvSpPr>
        <p:spPr>
          <a:noFill/>
          <a:ln>
            <a:miter lim="800000"/>
            <a:headEnd/>
            <a:tailEnd/>
          </a:ln>
        </p:spPr>
        <p:txBody>
          <a:bodyPr/>
          <a:lstStyle/>
          <a:p>
            <a:fld id="{A7C11228-0D4A-45C6-9776-38DF868C66F8}" type="slidenum">
              <a:rPr lang="en-GB" altLang="en-US" smtClean="0">
                <a:solidFill>
                  <a:srgbClr val="000000"/>
                </a:solidFill>
              </a:rPr>
              <a:pPr/>
              <a:t>8</a:t>
            </a:fld>
            <a:endParaRPr lang="en-GB" altLang="en-US" smtClean="0">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1E3A6A1-D801-4F90-A250-A6003B63E5FC}" type="slidenum">
              <a:rPr lang="en-US" smtClean="0"/>
              <a:pPr/>
              <a:t>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1E3A6A1-D801-4F90-A250-A6003B63E5FC}" type="slidenum">
              <a:rPr lang="en-US" smtClean="0"/>
              <a:pPr/>
              <a:t>10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no empirical evidence in response to BERA’s question about differences in the benefits of using research to promote professional development at different stages of teachers’ working lives.</a:t>
            </a:r>
          </a:p>
          <a:p>
            <a:r>
              <a:rPr lang="en-GB" sz="12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 Nor evidence that the key components of effective engagement in and with research varied significantly across career stages; instead what emerges is a coherent shape to CPDL across the professional life course. </a:t>
            </a:r>
          </a:p>
          <a:p>
            <a:r>
              <a:rPr lang="en-GB" sz="12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Effective schools facilitate the key elements of CPDL for teachers at all career stages, less effective schools invest more heavily in specific contexts such as entry to the profession and the early years of practice or when teachers are struggling to meet pupils’ needs. </a:t>
            </a:r>
          </a:p>
          <a:p>
            <a:r>
              <a:rPr lang="en-GB" sz="12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A more recent interpretative review that compared evidence about teachers’ and leaders’ professional learning (Bell and Cordingley, 2012) did highlight that effective professional learning for those in leadership roles was linked with a number of additional factors including:</a:t>
            </a:r>
            <a:endParaRPr lang="en-US" sz="12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endParaRPr>
          </a:p>
          <a:p>
            <a:pPr lvl="0"/>
            <a:r>
              <a:rPr lang="en-GB" sz="12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greater emphasis on external sources of peer support; </a:t>
            </a:r>
            <a:endParaRPr lang="en-US" sz="12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endParaRPr>
          </a:p>
          <a:p>
            <a:pPr lvl="0"/>
            <a:r>
              <a:rPr lang="en-GB" sz="12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flexible non-linear programmes;</a:t>
            </a:r>
            <a:endParaRPr lang="en-US" sz="12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endParaRPr>
          </a:p>
          <a:p>
            <a:pPr lvl="0"/>
            <a:r>
              <a:rPr lang="en-GB" sz="12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careful identification of starting points and recruitment; and </a:t>
            </a:r>
            <a:endParaRPr lang="en-US" sz="12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endParaRPr>
          </a:p>
          <a:p>
            <a:pPr lvl="0"/>
            <a:r>
              <a:rPr lang="en-GB" sz="12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the use of professional standards as a framework for strengthening the leadership of Learning (Bell, 2012).</a:t>
            </a:r>
            <a:endParaRPr lang="en-US" sz="12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endParaRPr>
          </a:p>
          <a:p>
            <a:endParaRPr lang="en-US" dirty="0"/>
          </a:p>
        </p:txBody>
      </p:sp>
      <p:sp>
        <p:nvSpPr>
          <p:cNvPr id="4" name="Slide Number Placeholder 3"/>
          <p:cNvSpPr>
            <a:spLocks noGrp="1"/>
          </p:cNvSpPr>
          <p:nvPr>
            <p:ph type="sldNum" sz="quarter" idx="10"/>
          </p:nvPr>
        </p:nvSpPr>
        <p:spPr/>
        <p:txBody>
          <a:bodyPr/>
          <a:lstStyle/>
          <a:p>
            <a:fld id="{C1E3A6A1-D801-4F90-A250-A6003B63E5FC}"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fld id="{8A2DEDEE-D0C7-4CF3-B2AD-8A62C76C38F7}" type="datetimeFigureOut">
              <a:rPr lang="en-US" smtClean="0"/>
              <a:pPr/>
              <a:t>2/17/2014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F4ADCEE-0C67-43CF-8288-F926955533C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8A2DEDEE-D0C7-4CF3-B2AD-8A62C76C38F7}" type="datetimeFigureOut">
              <a:rPr lang="en-US" smtClean="0"/>
              <a:pPr/>
              <a:t>2/17/2014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F4ADCEE-0C67-43CF-8288-F926955533C4}" type="slidenum">
              <a:rPr lang="en-US" smtClean="0"/>
              <a:pPr/>
              <a:t>‹#›</a:t>
            </a:fld>
            <a:endParaRPr lang="en-US"/>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0200" y="250825"/>
            <a:ext cx="2170113" cy="56038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66688" y="250825"/>
            <a:ext cx="6361112" cy="5603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7B8CB4B1-5015-493A-B636-079C7F830D93}" type="slidenum">
              <a:rPr lang="en-GB"/>
              <a:pPr>
                <a:defRPr/>
              </a:pPr>
              <a:t>‹#›</a:t>
            </a:fld>
            <a:endParaRPr lang="en-GB"/>
          </a:p>
        </p:txBody>
      </p:sp>
    </p:spTree>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AE49BA33-CE78-4180-ABCB-72EFC41728AB}" type="slidenum">
              <a:rPr lang="en-GB"/>
              <a:pPr>
                <a:defRPr/>
              </a:pPr>
              <a:t>‹#›</a:t>
            </a:fld>
            <a:endParaRPr lang="en-GB"/>
          </a:p>
        </p:txBody>
      </p:sp>
    </p:spTree>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16F7D914-1AA5-4BAF-9160-5D21AA80476D}" type="slidenum">
              <a:rPr lang="en-GB"/>
              <a:pPr>
                <a:defRPr/>
              </a:pPr>
              <a:t>‹#›</a:t>
            </a:fld>
            <a:endParaRPr lang="en-GB"/>
          </a:p>
        </p:txBody>
      </p:sp>
    </p:spTree>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021DA6EB-427E-4990-9DCD-3D5F7604C312}" type="slidenum">
              <a:rPr lang="en-GB"/>
              <a:pPr>
                <a:defRPr/>
              </a:pPr>
              <a:t>‹#›</a:t>
            </a:fld>
            <a:endParaRPr lang="en-GB"/>
          </a:p>
        </p:txBody>
      </p:sp>
    </p:spTree>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EDF3C3DB-3E9B-4178-94B2-159A4A5683A2}" type="slidenum">
              <a:rPr lang="en-GB"/>
              <a:pPr>
                <a:defRPr/>
              </a:pPr>
              <a:t>‹#›</a:t>
            </a:fld>
            <a:endParaRPr lang="en-GB"/>
          </a:p>
        </p:txBody>
      </p:sp>
    </p:spTree>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603EABB2-7485-4F5C-ADDD-70F27583F077}" type="slidenum">
              <a:rPr lang="en-GB"/>
              <a:pPr>
                <a:defRPr/>
              </a:pPr>
              <a:t>‹#›</a:t>
            </a:fld>
            <a:endParaRPr lang="en-GB"/>
          </a:p>
        </p:txBody>
      </p:sp>
    </p:spTree>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966AB4E2-D295-4463-9249-4514D7B61B4E}" type="slidenum">
              <a:rPr lang="en-GB"/>
              <a:pPr>
                <a:defRPr/>
              </a:pPr>
              <a:t>‹#›</a:t>
            </a:fld>
            <a:endParaRPr lang="en-GB"/>
          </a:p>
        </p:txBody>
      </p:sp>
    </p:spTree>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2C5F7005-0512-489E-96EB-79C76879CF03}"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8A2DEDEE-D0C7-4CF3-B2AD-8A62C76C38F7}" type="datetimeFigureOut">
              <a:rPr lang="en-US" smtClean="0"/>
              <a:pPr/>
              <a:t>2/17/2014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F4ADCEE-0C67-43CF-8288-F926955533C4}" type="slidenum">
              <a:rPr lang="en-US" smtClean="0"/>
              <a:pPr/>
              <a:t>‹#›</a:t>
            </a:fld>
            <a:endParaRPr lang="en-US"/>
          </a:p>
        </p:txBody>
      </p:sp>
    </p:spTree>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4FC7CF67-9395-41E7-AF88-9CE5FA4F82F1}" type="slidenum">
              <a:rPr lang="en-GB"/>
              <a:pPr>
                <a:defRPr/>
              </a:pPr>
              <a:t>‹#›</a:t>
            </a:fld>
            <a:endParaRPr lang="en-GB"/>
          </a:p>
        </p:txBody>
      </p:sp>
    </p:spTree>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076EA5DB-6561-4872-87E9-DECBBFE1DDB0}" type="slidenum">
              <a:rPr lang="en-GB"/>
              <a:pPr>
                <a:defRPr/>
              </a:pPr>
              <a:t>‹#›</a:t>
            </a:fld>
            <a:endParaRPr lang="en-GB"/>
          </a:p>
        </p:txBody>
      </p:sp>
    </p:spTree>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00AE6045-9B05-42B4-9A77-EBDB616743ED}" type="slidenum">
              <a:rPr lang="en-GB"/>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8A2DEDEE-D0C7-4CF3-B2AD-8A62C76C38F7}" type="datetimeFigureOut">
              <a:rPr lang="en-US" smtClean="0"/>
              <a:pPr/>
              <a:t>2/17/2014</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2F4ADCEE-0C67-43CF-8288-F926955533C4}"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fld id="{3DFA1220-9A70-4EEB-808B-FC34FFCFB1A9}" type="datetimeFigureOut">
              <a:rPr lang="en-US" smtClean="0"/>
              <a:pPr/>
              <a:t>2/17/2014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9F96DD3-0A2B-4761-B813-4C1101FAA3DD}"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a:xfrm>
            <a:off x="323528" y="1628800"/>
            <a:ext cx="7560840" cy="4525963"/>
          </a:xfrm>
        </p:spPr>
        <p:txBody>
          <a:bodyPr/>
          <a:lstStyle>
            <a:lvl1pPr marL="269875" indent="-269875">
              <a:defRPr/>
            </a:lvl1pPr>
            <a:lvl2pPr marL="539750" indent="-269875">
              <a:defRPr/>
            </a:lvl2pPr>
            <a:lvl3pPr marL="903288" indent="-282575">
              <a:defRPr/>
            </a:lvl3pPr>
            <a:lvl4pPr marL="1347788" indent="-363538">
              <a:defRPr/>
            </a:lvl4pPr>
            <a:lvl5pPr marL="1700213" indent="-352425">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10"/>
          </p:nvPr>
        </p:nvSpPr>
        <p:spPr/>
        <p:txBody>
          <a:bodyPr/>
          <a:lstStyle>
            <a:lvl1pPr>
              <a:defRPr/>
            </a:lvl1pPr>
          </a:lstStyle>
          <a:p>
            <a:fld id="{3DFA1220-9A70-4EEB-808B-FC34FFCFB1A9}" type="datetimeFigureOut">
              <a:rPr lang="en-US" smtClean="0"/>
              <a:pPr/>
              <a:t>2/17/2014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9F96DD3-0A2B-4761-B813-4C1101FAA3DD}"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3DFA1220-9A70-4EEB-808B-FC34FFCFB1A9}" type="datetimeFigureOut">
              <a:rPr lang="en-US" smtClean="0"/>
              <a:pPr/>
              <a:t>2/17/2014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9F96DD3-0A2B-4761-B813-4C1101FAA3DD}"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fld id="{3DFA1220-9A70-4EEB-808B-FC34FFCFB1A9}" type="datetimeFigureOut">
              <a:rPr lang="en-US" smtClean="0"/>
              <a:pPr/>
              <a:t>2/17/2014</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59F96DD3-0A2B-4761-B813-4C1101FAA3DD}"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fld id="{3DFA1220-9A70-4EEB-808B-FC34FFCFB1A9}" type="datetimeFigureOut">
              <a:rPr lang="en-US" smtClean="0"/>
              <a:pPr/>
              <a:t>2/17/2014</a:t>
            </a:fld>
            <a:endParaRPr lang="en-US"/>
          </a:p>
        </p:txBody>
      </p:sp>
      <p:sp>
        <p:nvSpPr>
          <p:cNvPr id="8" name="Footer Placeholder 4"/>
          <p:cNvSpPr>
            <a:spLocks noGrp="1"/>
          </p:cNvSpPr>
          <p:nvPr>
            <p:ph type="ftr" sz="quarter" idx="11"/>
          </p:nvPr>
        </p:nvSpPr>
        <p:spPr/>
        <p:txBody>
          <a:bodyPr/>
          <a:lstStyle>
            <a:lvl1pPr>
              <a:defRPr/>
            </a:lvl1pPr>
          </a:lstStyle>
          <a:p>
            <a:endParaRPr lang="en-US"/>
          </a:p>
        </p:txBody>
      </p:sp>
      <p:sp>
        <p:nvSpPr>
          <p:cNvPr id="9" name="Slide Number Placeholder 5"/>
          <p:cNvSpPr>
            <a:spLocks noGrp="1"/>
          </p:cNvSpPr>
          <p:nvPr>
            <p:ph type="sldNum" sz="quarter" idx="12"/>
          </p:nvPr>
        </p:nvSpPr>
        <p:spPr/>
        <p:txBody>
          <a:bodyPr/>
          <a:lstStyle>
            <a:lvl1pPr>
              <a:defRPr/>
            </a:lvl1pPr>
          </a:lstStyle>
          <a:p>
            <a:fld id="{59F96DD3-0A2B-4761-B813-4C1101FAA3DD}"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fld id="{3DFA1220-9A70-4EEB-808B-FC34FFCFB1A9}" type="datetimeFigureOut">
              <a:rPr lang="en-US" smtClean="0"/>
              <a:pPr/>
              <a:t>2/17/2014</a:t>
            </a:fld>
            <a:endParaRPr lang="en-US"/>
          </a:p>
        </p:txBody>
      </p:sp>
      <p:sp>
        <p:nvSpPr>
          <p:cNvPr id="4" name="Footer Placeholder 4"/>
          <p:cNvSpPr>
            <a:spLocks noGrp="1"/>
          </p:cNvSpPr>
          <p:nvPr>
            <p:ph type="ftr" sz="quarter" idx="11"/>
          </p:nvPr>
        </p:nvSpPr>
        <p:spPr/>
        <p:txBody>
          <a:bodyPr/>
          <a:lstStyle>
            <a:lvl1pPr>
              <a:defRPr/>
            </a:lvl1pPr>
          </a:lstStyle>
          <a:p>
            <a:endParaRPr lang="en-US"/>
          </a:p>
        </p:txBody>
      </p:sp>
      <p:sp>
        <p:nvSpPr>
          <p:cNvPr id="5" name="Slide Number Placeholder 5"/>
          <p:cNvSpPr>
            <a:spLocks noGrp="1"/>
          </p:cNvSpPr>
          <p:nvPr>
            <p:ph type="sldNum" sz="quarter" idx="12"/>
          </p:nvPr>
        </p:nvSpPr>
        <p:spPr/>
        <p:txBody>
          <a:bodyPr/>
          <a:lstStyle>
            <a:lvl1pPr>
              <a:defRPr/>
            </a:lvl1pPr>
          </a:lstStyle>
          <a:p>
            <a:fld id="{59F96DD3-0A2B-4761-B813-4C1101FAA3DD}"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3DFA1220-9A70-4EEB-808B-FC34FFCFB1A9}" type="datetimeFigureOut">
              <a:rPr lang="en-US" smtClean="0"/>
              <a:pPr/>
              <a:t>2/17/2014</a:t>
            </a:fld>
            <a:endParaRPr lang="en-US"/>
          </a:p>
        </p:txBody>
      </p:sp>
      <p:sp>
        <p:nvSpPr>
          <p:cNvPr id="3" name="Footer Placeholder 4"/>
          <p:cNvSpPr>
            <a:spLocks noGrp="1"/>
          </p:cNvSpPr>
          <p:nvPr>
            <p:ph type="ftr" sz="quarter" idx="11"/>
          </p:nvPr>
        </p:nvSpPr>
        <p:spPr/>
        <p:txBody>
          <a:bodyPr/>
          <a:lstStyle>
            <a:lvl1pPr>
              <a:defRPr/>
            </a:lvl1pPr>
          </a:lstStyle>
          <a:p>
            <a:endParaRPr lang="en-US"/>
          </a:p>
        </p:txBody>
      </p:sp>
      <p:sp>
        <p:nvSpPr>
          <p:cNvPr id="4" name="Slide Number Placeholder 5"/>
          <p:cNvSpPr>
            <a:spLocks noGrp="1"/>
          </p:cNvSpPr>
          <p:nvPr>
            <p:ph type="sldNum" sz="quarter" idx="12"/>
          </p:nvPr>
        </p:nvSpPr>
        <p:spPr/>
        <p:txBody>
          <a:bodyPr/>
          <a:lstStyle>
            <a:lvl1pPr>
              <a:defRPr/>
            </a:lvl1pPr>
          </a:lstStyle>
          <a:p>
            <a:fld id="{59F96DD3-0A2B-4761-B813-4C1101FAA3D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a:xfrm>
            <a:off x="323528" y="1628800"/>
            <a:ext cx="7560840" cy="4525963"/>
          </a:xfrm>
        </p:spPr>
        <p:txBody>
          <a:bodyPr/>
          <a:lstStyle>
            <a:lvl1pPr marL="269875" indent="-269875">
              <a:defRPr/>
            </a:lvl1pPr>
            <a:lvl2pPr marL="539750" indent="-269875">
              <a:defRPr/>
            </a:lvl2pPr>
            <a:lvl3pPr marL="903288" indent="-282575">
              <a:defRPr/>
            </a:lvl3pPr>
            <a:lvl4pPr marL="1347788" indent="-363538">
              <a:defRPr/>
            </a:lvl4pPr>
            <a:lvl5pPr marL="1700213" indent="-352425">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10"/>
          </p:nvPr>
        </p:nvSpPr>
        <p:spPr/>
        <p:txBody>
          <a:bodyPr/>
          <a:lstStyle>
            <a:lvl1pPr>
              <a:defRPr/>
            </a:lvl1pPr>
          </a:lstStyle>
          <a:p>
            <a:fld id="{8A2DEDEE-D0C7-4CF3-B2AD-8A62C76C38F7}" type="datetimeFigureOut">
              <a:rPr lang="en-US" smtClean="0"/>
              <a:pPr/>
              <a:t>2/17/2014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F4ADCEE-0C67-43CF-8288-F926955533C4}"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3DFA1220-9A70-4EEB-808B-FC34FFCFB1A9}" type="datetimeFigureOut">
              <a:rPr lang="en-US" smtClean="0"/>
              <a:pPr/>
              <a:t>2/17/2014</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59F96DD3-0A2B-4761-B813-4C1101FAA3DD}"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3DFA1220-9A70-4EEB-808B-FC34FFCFB1A9}" type="datetimeFigureOut">
              <a:rPr lang="en-US" smtClean="0"/>
              <a:pPr/>
              <a:t>2/17/2014</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59F96DD3-0A2B-4761-B813-4C1101FAA3DD}"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3DFA1220-9A70-4EEB-808B-FC34FFCFB1A9}" type="datetimeFigureOut">
              <a:rPr lang="en-US" smtClean="0"/>
              <a:pPr/>
              <a:t>2/17/2014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9F96DD3-0A2B-4761-B813-4C1101FAA3DD}"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3DFA1220-9A70-4EEB-808B-FC34FFCFB1A9}" type="datetimeFigureOut">
              <a:rPr lang="en-US" smtClean="0"/>
              <a:pPr/>
              <a:t>2/17/2014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9F96DD3-0A2B-4761-B813-4C1101FAA3DD}"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3DFA1220-9A70-4EEB-808B-FC34FFCFB1A9}" type="datetimeFigureOut">
              <a:rPr lang="en-US" smtClean="0"/>
              <a:pPr/>
              <a:t>2/17/2014</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59F96DD3-0A2B-4761-B813-4C1101FAA3DD}"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123825" y="1322388"/>
            <a:ext cx="8896350" cy="5400675"/>
            <a:chOff x="75" y="832"/>
            <a:chExt cx="6066" cy="3402"/>
          </a:xfrm>
        </p:grpSpPr>
        <p:sp>
          <p:nvSpPr>
            <p:cNvPr id="4" name="Rectangle 3"/>
            <p:cNvSpPr>
              <a:spLocks noChangeArrowheads="1"/>
            </p:cNvSpPr>
            <p:nvPr/>
          </p:nvSpPr>
          <p:spPr bwMode="auto">
            <a:xfrm>
              <a:off x="75" y="832"/>
              <a:ext cx="428" cy="353"/>
            </a:xfrm>
            <a:prstGeom prst="rect">
              <a:avLst/>
            </a:prstGeom>
            <a:solidFill>
              <a:srgbClr val="00239B"/>
            </a:solidFill>
            <a:ln w="9525">
              <a:noFill/>
              <a:miter lim="800000"/>
              <a:headEnd/>
              <a:tailEnd/>
            </a:ln>
            <a:effectLst/>
          </p:spPr>
          <p:txBody>
            <a:bodyPr wrap="none" anchor="ctr"/>
            <a:lstStyle/>
            <a:p>
              <a:pPr fontAlgn="auto">
                <a:spcBef>
                  <a:spcPts val="0"/>
                </a:spcBef>
                <a:spcAft>
                  <a:spcPts val="0"/>
                </a:spcAft>
                <a:defRPr/>
              </a:pPr>
              <a:endParaRPr lang="en-US">
                <a:latin typeface="+mn-lt"/>
                <a:cs typeface="+mn-cs"/>
              </a:endParaRPr>
            </a:p>
          </p:txBody>
        </p:sp>
        <p:sp>
          <p:nvSpPr>
            <p:cNvPr id="5" name="AutoShape 4"/>
            <p:cNvSpPr>
              <a:spLocks noChangeArrowheads="1"/>
            </p:cNvSpPr>
            <p:nvPr/>
          </p:nvSpPr>
          <p:spPr bwMode="auto">
            <a:xfrm>
              <a:off x="75" y="832"/>
              <a:ext cx="6066" cy="3402"/>
            </a:xfrm>
            <a:prstGeom prst="roundRect">
              <a:avLst>
                <a:gd name="adj" fmla="val 5611"/>
              </a:avLst>
            </a:prstGeom>
            <a:solidFill>
              <a:srgbClr val="00239B"/>
            </a:solidFill>
            <a:ln w="9525">
              <a:noFill/>
              <a:round/>
              <a:headEnd/>
              <a:tailEnd/>
            </a:ln>
            <a:effectLst/>
          </p:spPr>
          <p:txBody>
            <a:bodyPr wrap="none" anchor="ctr"/>
            <a:lstStyle/>
            <a:p>
              <a:pPr fontAlgn="auto">
                <a:spcBef>
                  <a:spcPts val="0"/>
                </a:spcBef>
                <a:spcAft>
                  <a:spcPts val="0"/>
                </a:spcAft>
                <a:defRPr/>
              </a:pPr>
              <a:endParaRPr lang="en-US">
                <a:latin typeface="+mn-lt"/>
                <a:cs typeface="+mn-cs"/>
              </a:endParaRPr>
            </a:p>
          </p:txBody>
        </p:sp>
      </p:grpSp>
      <p:sp>
        <p:nvSpPr>
          <p:cNvPr id="6" name="Text Box 6"/>
          <p:cNvSpPr txBox="1">
            <a:spLocks noChangeArrowheads="1"/>
          </p:cNvSpPr>
          <p:nvPr/>
        </p:nvSpPr>
        <p:spPr bwMode="auto">
          <a:xfrm>
            <a:off x="374650" y="6264275"/>
            <a:ext cx="8642350" cy="396875"/>
          </a:xfrm>
          <a:prstGeom prst="rect">
            <a:avLst/>
          </a:prstGeom>
          <a:noFill/>
          <a:ln w="9525">
            <a:noFill/>
            <a:miter lim="800000"/>
            <a:headEnd/>
            <a:tailEnd/>
          </a:ln>
          <a:effectLst/>
        </p:spPr>
        <p:txBody>
          <a:bodyPr lIns="90000" tIns="46800" rIns="90000" bIns="46800">
            <a:spAutoFit/>
          </a:bodyPr>
          <a:lstStyle/>
          <a:p>
            <a:pPr eaLnBrk="0" fontAlgn="auto" hangingPunct="0">
              <a:spcBef>
                <a:spcPts val="0"/>
              </a:spcBef>
              <a:spcAft>
                <a:spcPts val="0"/>
              </a:spcAft>
              <a:defRPr/>
            </a:pPr>
            <a:r>
              <a:rPr lang="en-GB" sz="2000" i="1">
                <a:solidFill>
                  <a:schemeClr val="bg1"/>
                </a:solidFill>
                <a:latin typeface="+mn-lt"/>
                <a:cs typeface="+mn-cs"/>
              </a:rPr>
              <a:t>developing people, improving young lives   </a:t>
            </a:r>
          </a:p>
        </p:txBody>
      </p:sp>
      <p:pic>
        <p:nvPicPr>
          <p:cNvPr id="7" name="Picture 7"/>
          <p:cNvPicPr>
            <a:picLocks noChangeAspect="1" noChangeArrowheads="1"/>
          </p:cNvPicPr>
          <p:nvPr/>
        </p:nvPicPr>
        <p:blipFill>
          <a:blip r:embed="rId2" cstate="print"/>
          <a:srcRect/>
          <a:stretch>
            <a:fillRect/>
          </a:stretch>
        </p:blipFill>
        <p:spPr bwMode="auto">
          <a:xfrm>
            <a:off x="7259638" y="131763"/>
            <a:ext cx="1552575" cy="1038225"/>
          </a:xfrm>
          <a:prstGeom prst="rect">
            <a:avLst/>
          </a:prstGeom>
          <a:noFill/>
          <a:ln w="9525">
            <a:noFill/>
            <a:miter lim="800000"/>
            <a:headEnd/>
            <a:tailEnd/>
          </a:ln>
        </p:spPr>
      </p:pic>
      <p:sp>
        <p:nvSpPr>
          <p:cNvPr id="5125" name="Rectangle 5"/>
          <p:cNvSpPr>
            <a:spLocks noGrp="1" noChangeArrowheads="1"/>
          </p:cNvSpPr>
          <p:nvPr>
            <p:ph type="ctrTitle"/>
          </p:nvPr>
        </p:nvSpPr>
        <p:spPr>
          <a:xfrm>
            <a:off x="285750" y="1619250"/>
            <a:ext cx="8420100" cy="1143000"/>
          </a:xfrm>
        </p:spPr>
        <p:txBody>
          <a:bodyPr anchor="b"/>
          <a:lstStyle>
            <a:lvl1pPr>
              <a:defRPr sz="3600">
                <a:solidFill>
                  <a:schemeClr val="bg1"/>
                </a:solidFill>
              </a:defRPr>
            </a:lvl1pPr>
          </a:lstStyle>
          <a:p>
            <a:r>
              <a:rPr lang="en-US" smtClean="0"/>
              <a:t>Click to edit Master title style</a:t>
            </a:r>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6688" y="1536700"/>
            <a:ext cx="4265612" cy="431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84700" y="1536700"/>
            <a:ext cx="4265613" cy="431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8A2DEDEE-D0C7-4CF3-B2AD-8A62C76C38F7}" type="datetimeFigureOut">
              <a:rPr lang="en-US" smtClean="0"/>
              <a:pPr/>
              <a:t>2/17/2014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F4ADCEE-0C67-43CF-8288-F926955533C4}"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0200" y="250825"/>
            <a:ext cx="2170113" cy="56038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66688" y="250825"/>
            <a:ext cx="6361112" cy="5603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ABE6DD86-DC20-49A0-88CB-3073FEBFB4F7}" type="slidenum">
              <a:rPr lang="en-GB"/>
              <a:pPr>
                <a:defRPr/>
              </a:pPr>
              <a:t>‹#›</a:t>
            </a:fld>
            <a:endParaRPr lang="en-GB"/>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B9BBC7BA-478C-43E8-8DBF-6EDC740FEC66}" type="slidenum">
              <a:rPr lang="en-GB"/>
              <a:pPr>
                <a:defRPr/>
              </a:pPr>
              <a:t>‹#›</a:t>
            </a:fld>
            <a:endParaRPr lang="en-GB"/>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3651950B-AF0E-4CDF-BDF3-8ED8AE5A3E13}" type="slidenum">
              <a:rPr lang="en-GB"/>
              <a:pPr>
                <a:defRPr/>
              </a:pPr>
              <a:t>‹#›</a:t>
            </a:fld>
            <a:endParaRPr lang="en-GB"/>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B23207B5-425A-4E4B-8BFF-00438DD442FA}"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fld id="{8A2DEDEE-D0C7-4CF3-B2AD-8A62C76C38F7}" type="datetimeFigureOut">
              <a:rPr lang="en-US" smtClean="0"/>
              <a:pPr/>
              <a:t>2/17/2014</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2F4ADCEE-0C67-43CF-8288-F926955533C4}" type="slidenum">
              <a:rPr lang="en-US" smtClean="0"/>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BFFE83E2-5515-45A0-A0E7-78596F99096A}" type="slidenum">
              <a:rPr lang="en-GB"/>
              <a:pPr>
                <a:defRPr/>
              </a:pPr>
              <a:t>‹#›</a:t>
            </a:fld>
            <a:endParaRPr lang="en-GB"/>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14C46939-3C3A-40D9-933E-FC7E5DF2F097}" type="slidenum">
              <a:rPr lang="en-GB"/>
              <a:pPr>
                <a:defRPr/>
              </a:pPr>
              <a:t>‹#›</a:t>
            </a:fld>
            <a:endParaRPr lang="en-GB"/>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20E5FA3E-2F67-4A4F-8AA5-47DE0F9ACE08}" type="slidenum">
              <a:rPr lang="en-GB"/>
              <a:pPr>
                <a:defRPr/>
              </a:pPr>
              <a:t>‹#›</a:t>
            </a:fld>
            <a:endParaRPr lang="en-GB"/>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C30EBADD-ED8B-46E0-B9A1-0BB32474C330}" type="slidenum">
              <a:rPr lang="en-GB"/>
              <a:pPr>
                <a:defRPr/>
              </a:pPr>
              <a:t>‹#›</a:t>
            </a:fld>
            <a:endParaRPr lang="en-GB"/>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101ADE64-0A47-450F-827D-773E801F9569}" type="slidenum">
              <a:rPr lang="en-GB"/>
              <a:pPr>
                <a:defRPr/>
              </a:pPr>
              <a:t>‹#›</a:t>
            </a:fld>
            <a:endParaRPr lang="en-GB"/>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2AF081D5-BC1D-42F4-99E6-0D18A988A6B6}" type="slidenum">
              <a:rPr lang="en-GB"/>
              <a:pPr>
                <a:defRPr/>
              </a:pPr>
              <a:t>‹#›</a:t>
            </a:fld>
            <a:endParaRPr lang="en-GB"/>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2E1E39BB-081F-442F-BF35-538EA646B9DE}" type="slidenum">
              <a:rPr lang="en-GB"/>
              <a:pPr>
                <a:defRPr/>
              </a:pPr>
              <a:t>‹#›</a:t>
            </a:fld>
            <a:endParaRPr lang="en-GB"/>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123825" y="1322388"/>
            <a:ext cx="8896350" cy="5400675"/>
            <a:chOff x="75" y="832"/>
            <a:chExt cx="6066" cy="3402"/>
          </a:xfrm>
        </p:grpSpPr>
        <p:sp>
          <p:nvSpPr>
            <p:cNvPr id="4" name="Rectangle 3"/>
            <p:cNvSpPr>
              <a:spLocks noChangeArrowheads="1"/>
            </p:cNvSpPr>
            <p:nvPr/>
          </p:nvSpPr>
          <p:spPr bwMode="auto">
            <a:xfrm>
              <a:off x="75" y="832"/>
              <a:ext cx="428" cy="353"/>
            </a:xfrm>
            <a:prstGeom prst="rect">
              <a:avLst/>
            </a:prstGeom>
            <a:solidFill>
              <a:srgbClr val="00239B"/>
            </a:solidFill>
            <a:ln w="9525">
              <a:noFill/>
              <a:miter lim="800000"/>
              <a:headEnd/>
              <a:tailEnd/>
            </a:ln>
            <a:effectLst/>
          </p:spPr>
          <p:txBody>
            <a:bodyPr wrap="none" anchor="ctr"/>
            <a:lstStyle/>
            <a:p>
              <a:pPr fontAlgn="auto">
                <a:spcBef>
                  <a:spcPts val="0"/>
                </a:spcBef>
                <a:spcAft>
                  <a:spcPts val="0"/>
                </a:spcAft>
                <a:defRPr/>
              </a:pPr>
              <a:endParaRPr lang="en-US">
                <a:latin typeface="+mn-lt"/>
                <a:cs typeface="+mn-cs"/>
              </a:endParaRPr>
            </a:p>
          </p:txBody>
        </p:sp>
        <p:sp>
          <p:nvSpPr>
            <p:cNvPr id="5" name="AutoShape 4"/>
            <p:cNvSpPr>
              <a:spLocks noChangeArrowheads="1"/>
            </p:cNvSpPr>
            <p:nvPr/>
          </p:nvSpPr>
          <p:spPr bwMode="auto">
            <a:xfrm>
              <a:off x="75" y="832"/>
              <a:ext cx="6066" cy="3402"/>
            </a:xfrm>
            <a:prstGeom prst="roundRect">
              <a:avLst>
                <a:gd name="adj" fmla="val 5611"/>
              </a:avLst>
            </a:prstGeom>
            <a:solidFill>
              <a:srgbClr val="00239B"/>
            </a:solidFill>
            <a:ln w="9525">
              <a:noFill/>
              <a:round/>
              <a:headEnd/>
              <a:tailEnd/>
            </a:ln>
            <a:effectLst/>
          </p:spPr>
          <p:txBody>
            <a:bodyPr wrap="none" anchor="ctr"/>
            <a:lstStyle/>
            <a:p>
              <a:pPr fontAlgn="auto">
                <a:spcBef>
                  <a:spcPts val="0"/>
                </a:spcBef>
                <a:spcAft>
                  <a:spcPts val="0"/>
                </a:spcAft>
                <a:defRPr/>
              </a:pPr>
              <a:endParaRPr lang="en-US">
                <a:latin typeface="+mn-lt"/>
                <a:cs typeface="+mn-cs"/>
              </a:endParaRPr>
            </a:p>
          </p:txBody>
        </p:sp>
      </p:grpSp>
      <p:sp>
        <p:nvSpPr>
          <p:cNvPr id="6" name="Text Box 6"/>
          <p:cNvSpPr txBox="1">
            <a:spLocks noChangeArrowheads="1"/>
          </p:cNvSpPr>
          <p:nvPr/>
        </p:nvSpPr>
        <p:spPr bwMode="auto">
          <a:xfrm>
            <a:off x="374650" y="6264275"/>
            <a:ext cx="8642350" cy="396875"/>
          </a:xfrm>
          <a:prstGeom prst="rect">
            <a:avLst/>
          </a:prstGeom>
          <a:noFill/>
          <a:ln w="9525">
            <a:noFill/>
            <a:miter lim="800000"/>
            <a:headEnd/>
            <a:tailEnd/>
          </a:ln>
          <a:effectLst/>
        </p:spPr>
        <p:txBody>
          <a:bodyPr lIns="90000" tIns="46800" rIns="90000" bIns="46800">
            <a:spAutoFit/>
          </a:bodyPr>
          <a:lstStyle/>
          <a:p>
            <a:pPr eaLnBrk="0" fontAlgn="auto" hangingPunct="0">
              <a:spcBef>
                <a:spcPts val="0"/>
              </a:spcBef>
              <a:spcAft>
                <a:spcPts val="0"/>
              </a:spcAft>
              <a:defRPr/>
            </a:pPr>
            <a:r>
              <a:rPr lang="en-GB" sz="2000" i="1">
                <a:solidFill>
                  <a:schemeClr val="bg1"/>
                </a:solidFill>
                <a:latin typeface="+mn-lt"/>
                <a:cs typeface="+mn-cs"/>
              </a:rPr>
              <a:t>developing people, improving young lives   </a:t>
            </a:r>
          </a:p>
        </p:txBody>
      </p:sp>
      <p:pic>
        <p:nvPicPr>
          <p:cNvPr id="7" name="Picture 7"/>
          <p:cNvPicPr>
            <a:picLocks noChangeAspect="1" noChangeArrowheads="1"/>
          </p:cNvPicPr>
          <p:nvPr/>
        </p:nvPicPr>
        <p:blipFill>
          <a:blip r:embed="rId2" cstate="print"/>
          <a:srcRect/>
          <a:stretch>
            <a:fillRect/>
          </a:stretch>
        </p:blipFill>
        <p:spPr bwMode="auto">
          <a:xfrm>
            <a:off x="7259638" y="131763"/>
            <a:ext cx="1552575" cy="1038225"/>
          </a:xfrm>
          <a:prstGeom prst="rect">
            <a:avLst/>
          </a:prstGeom>
          <a:noFill/>
          <a:ln w="9525">
            <a:noFill/>
            <a:miter lim="800000"/>
            <a:headEnd/>
            <a:tailEnd/>
          </a:ln>
        </p:spPr>
      </p:pic>
      <p:sp>
        <p:nvSpPr>
          <p:cNvPr id="5125" name="Rectangle 5"/>
          <p:cNvSpPr>
            <a:spLocks noGrp="1" noChangeArrowheads="1"/>
          </p:cNvSpPr>
          <p:nvPr>
            <p:ph type="ctrTitle"/>
          </p:nvPr>
        </p:nvSpPr>
        <p:spPr>
          <a:xfrm>
            <a:off x="285750" y="1619250"/>
            <a:ext cx="8420100" cy="1143000"/>
          </a:xfrm>
        </p:spPr>
        <p:txBody>
          <a:bodyPr anchor="b"/>
          <a:lstStyle>
            <a:lvl1pPr>
              <a:defRPr sz="3600">
                <a:solidFill>
                  <a:schemeClr val="bg1"/>
                </a:solidFill>
              </a:defRPr>
            </a:lvl1pPr>
          </a:lstStyle>
          <a:p>
            <a:r>
              <a:rPr lang="en-US" smtClean="0"/>
              <a:t>Click to edit Master title style</a:t>
            </a:r>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fld id="{8A2DEDEE-D0C7-4CF3-B2AD-8A62C76C38F7}" type="datetimeFigureOut">
              <a:rPr lang="en-US" smtClean="0"/>
              <a:pPr/>
              <a:t>2/17/2014</a:t>
            </a:fld>
            <a:endParaRPr lang="en-US"/>
          </a:p>
        </p:txBody>
      </p:sp>
      <p:sp>
        <p:nvSpPr>
          <p:cNvPr id="8" name="Footer Placeholder 4"/>
          <p:cNvSpPr>
            <a:spLocks noGrp="1"/>
          </p:cNvSpPr>
          <p:nvPr>
            <p:ph type="ftr" sz="quarter" idx="11"/>
          </p:nvPr>
        </p:nvSpPr>
        <p:spPr/>
        <p:txBody>
          <a:bodyPr/>
          <a:lstStyle>
            <a:lvl1pPr>
              <a:defRPr/>
            </a:lvl1pPr>
          </a:lstStyle>
          <a:p>
            <a:endParaRPr lang="en-US"/>
          </a:p>
        </p:txBody>
      </p:sp>
      <p:sp>
        <p:nvSpPr>
          <p:cNvPr id="9" name="Slide Number Placeholder 5"/>
          <p:cNvSpPr>
            <a:spLocks noGrp="1"/>
          </p:cNvSpPr>
          <p:nvPr>
            <p:ph type="sldNum" sz="quarter" idx="12"/>
          </p:nvPr>
        </p:nvSpPr>
        <p:spPr/>
        <p:txBody>
          <a:bodyPr/>
          <a:lstStyle>
            <a:lvl1pPr>
              <a:defRPr/>
            </a:lvl1pPr>
          </a:lstStyle>
          <a:p>
            <a:fld id="{2F4ADCEE-0C67-43CF-8288-F926955533C4}" type="slidenum">
              <a:rPr lang="en-US" smtClean="0"/>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6688" y="1536700"/>
            <a:ext cx="4265612" cy="431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84700" y="1536700"/>
            <a:ext cx="4265613" cy="431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0200" y="250825"/>
            <a:ext cx="2170113" cy="56038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66688" y="250825"/>
            <a:ext cx="6361112" cy="5603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7B8CB4B1-5015-493A-B636-079C7F830D93}" type="slidenum">
              <a:rPr lang="en-GB"/>
              <a:pPr>
                <a:defRPr/>
              </a:pPr>
              <a:t>‹#›</a:t>
            </a:fld>
            <a:endParaRPr lang="en-GB"/>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AE49BA33-CE78-4180-ABCB-72EFC41728A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fld id="{8A2DEDEE-D0C7-4CF3-B2AD-8A62C76C38F7}" type="datetimeFigureOut">
              <a:rPr lang="en-US" smtClean="0"/>
              <a:pPr/>
              <a:t>2/17/2014</a:t>
            </a:fld>
            <a:endParaRPr lang="en-US"/>
          </a:p>
        </p:txBody>
      </p:sp>
      <p:sp>
        <p:nvSpPr>
          <p:cNvPr id="4" name="Footer Placeholder 4"/>
          <p:cNvSpPr>
            <a:spLocks noGrp="1"/>
          </p:cNvSpPr>
          <p:nvPr>
            <p:ph type="ftr" sz="quarter" idx="11"/>
          </p:nvPr>
        </p:nvSpPr>
        <p:spPr/>
        <p:txBody>
          <a:bodyPr/>
          <a:lstStyle>
            <a:lvl1pPr>
              <a:defRPr/>
            </a:lvl1pPr>
          </a:lstStyle>
          <a:p>
            <a:endParaRPr lang="en-US"/>
          </a:p>
        </p:txBody>
      </p:sp>
      <p:sp>
        <p:nvSpPr>
          <p:cNvPr id="5" name="Slide Number Placeholder 5"/>
          <p:cNvSpPr>
            <a:spLocks noGrp="1"/>
          </p:cNvSpPr>
          <p:nvPr>
            <p:ph type="sldNum" sz="quarter" idx="12"/>
          </p:nvPr>
        </p:nvSpPr>
        <p:spPr/>
        <p:txBody>
          <a:bodyPr/>
          <a:lstStyle>
            <a:lvl1pPr>
              <a:defRPr/>
            </a:lvl1pPr>
          </a:lstStyle>
          <a:p>
            <a:fld id="{2F4ADCEE-0C67-43CF-8288-F926955533C4}" type="slidenum">
              <a:rPr lang="en-US" smtClean="0"/>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16F7D914-1AA5-4BAF-9160-5D21AA80476D}" type="slidenum">
              <a:rPr lang="en-GB"/>
              <a:pPr>
                <a:defRPr/>
              </a:pPr>
              <a:t>‹#›</a:t>
            </a:fld>
            <a:endParaRPr lang="en-GB"/>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021DA6EB-427E-4990-9DCD-3D5F7604C312}" type="slidenum">
              <a:rPr lang="en-GB"/>
              <a:pPr>
                <a:defRPr/>
              </a:pPr>
              <a:t>‹#›</a:t>
            </a:fld>
            <a:endParaRPr lang="en-GB"/>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EDF3C3DB-3E9B-4178-94B2-159A4A5683A2}" type="slidenum">
              <a:rPr lang="en-GB"/>
              <a:pPr>
                <a:defRPr/>
              </a:pPr>
              <a:t>‹#›</a:t>
            </a:fld>
            <a:endParaRPr lang="en-GB"/>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603EABB2-7485-4F5C-ADDD-70F27583F077}" type="slidenum">
              <a:rPr lang="en-GB"/>
              <a:pPr>
                <a:defRPr/>
              </a:pPr>
              <a:t>‹#›</a:t>
            </a:fld>
            <a:endParaRPr lang="en-GB"/>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966AB4E2-D295-4463-9249-4514D7B61B4E}" type="slidenum">
              <a:rPr lang="en-GB"/>
              <a:pPr>
                <a:defRPr/>
              </a:pPr>
              <a:t>‹#›</a:t>
            </a:fld>
            <a:endParaRPr lang="en-GB"/>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2C5F7005-0512-489E-96EB-79C76879CF03}" type="slidenum">
              <a:rPr lang="en-GB"/>
              <a:pPr>
                <a:defRPr/>
              </a:pPr>
              <a:t>‹#›</a:t>
            </a:fld>
            <a:endParaRPr lang="en-GB"/>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4FC7CF67-9395-41E7-AF88-9CE5FA4F82F1}" type="slidenum">
              <a:rPr lang="en-GB"/>
              <a:pPr>
                <a:defRPr/>
              </a:pPr>
              <a:t>‹#›</a:t>
            </a:fld>
            <a:endParaRPr lang="en-GB"/>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076EA5DB-6561-4872-87E9-DECBBFE1DDB0}" type="slidenum">
              <a:rPr lang="en-GB"/>
              <a:pPr>
                <a:defRPr/>
              </a:pPr>
              <a:t>‹#›</a:t>
            </a:fld>
            <a:endParaRPr lang="en-GB"/>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00AE6045-9B05-42B4-9A77-EBDB616743ED}" type="slidenum">
              <a:rPr lang="en-GB"/>
              <a:pPr>
                <a:defRPr/>
              </a:pPr>
              <a:t>‹#›</a:t>
            </a:fld>
            <a:endParaRPr lang="en-GB"/>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123825" y="1322388"/>
            <a:ext cx="8896350" cy="5400675"/>
            <a:chOff x="75" y="832"/>
            <a:chExt cx="6066" cy="3402"/>
          </a:xfrm>
        </p:grpSpPr>
        <p:sp>
          <p:nvSpPr>
            <p:cNvPr id="4" name="Rectangle 3"/>
            <p:cNvSpPr>
              <a:spLocks noChangeArrowheads="1"/>
            </p:cNvSpPr>
            <p:nvPr/>
          </p:nvSpPr>
          <p:spPr bwMode="auto">
            <a:xfrm>
              <a:off x="75" y="832"/>
              <a:ext cx="428" cy="353"/>
            </a:xfrm>
            <a:prstGeom prst="rect">
              <a:avLst/>
            </a:prstGeom>
            <a:solidFill>
              <a:srgbClr val="00239B"/>
            </a:solidFill>
            <a:ln w="9525">
              <a:noFill/>
              <a:miter lim="800000"/>
              <a:headEnd/>
              <a:tailEnd/>
            </a:ln>
            <a:effectLst/>
          </p:spPr>
          <p:txBody>
            <a:bodyPr wrap="none" anchor="ctr"/>
            <a:lstStyle/>
            <a:p>
              <a:pPr fontAlgn="auto">
                <a:spcBef>
                  <a:spcPts val="0"/>
                </a:spcBef>
                <a:spcAft>
                  <a:spcPts val="0"/>
                </a:spcAft>
                <a:defRPr/>
              </a:pPr>
              <a:endParaRPr lang="en-US">
                <a:latin typeface="+mn-lt"/>
                <a:cs typeface="+mn-cs"/>
              </a:endParaRPr>
            </a:p>
          </p:txBody>
        </p:sp>
        <p:sp>
          <p:nvSpPr>
            <p:cNvPr id="5" name="AutoShape 4"/>
            <p:cNvSpPr>
              <a:spLocks noChangeArrowheads="1"/>
            </p:cNvSpPr>
            <p:nvPr/>
          </p:nvSpPr>
          <p:spPr bwMode="auto">
            <a:xfrm>
              <a:off x="75" y="832"/>
              <a:ext cx="6066" cy="3402"/>
            </a:xfrm>
            <a:prstGeom prst="roundRect">
              <a:avLst>
                <a:gd name="adj" fmla="val 5611"/>
              </a:avLst>
            </a:prstGeom>
            <a:solidFill>
              <a:srgbClr val="00239B"/>
            </a:solidFill>
            <a:ln w="9525">
              <a:noFill/>
              <a:round/>
              <a:headEnd/>
              <a:tailEnd/>
            </a:ln>
            <a:effectLst/>
          </p:spPr>
          <p:txBody>
            <a:bodyPr wrap="none" anchor="ctr"/>
            <a:lstStyle/>
            <a:p>
              <a:pPr fontAlgn="auto">
                <a:spcBef>
                  <a:spcPts val="0"/>
                </a:spcBef>
                <a:spcAft>
                  <a:spcPts val="0"/>
                </a:spcAft>
                <a:defRPr/>
              </a:pPr>
              <a:endParaRPr lang="en-US">
                <a:latin typeface="+mn-lt"/>
                <a:cs typeface="+mn-cs"/>
              </a:endParaRPr>
            </a:p>
          </p:txBody>
        </p:sp>
      </p:grpSp>
      <p:sp>
        <p:nvSpPr>
          <p:cNvPr id="6" name="Text Box 6"/>
          <p:cNvSpPr txBox="1">
            <a:spLocks noChangeArrowheads="1"/>
          </p:cNvSpPr>
          <p:nvPr/>
        </p:nvSpPr>
        <p:spPr bwMode="auto">
          <a:xfrm>
            <a:off x="374650" y="6264275"/>
            <a:ext cx="8642350" cy="396875"/>
          </a:xfrm>
          <a:prstGeom prst="rect">
            <a:avLst/>
          </a:prstGeom>
          <a:noFill/>
          <a:ln w="9525">
            <a:noFill/>
            <a:miter lim="800000"/>
            <a:headEnd/>
            <a:tailEnd/>
          </a:ln>
          <a:effectLst/>
        </p:spPr>
        <p:txBody>
          <a:bodyPr lIns="90000" tIns="46800" rIns="90000" bIns="46800">
            <a:spAutoFit/>
          </a:bodyPr>
          <a:lstStyle/>
          <a:p>
            <a:pPr eaLnBrk="0" fontAlgn="auto" hangingPunct="0">
              <a:spcBef>
                <a:spcPts val="0"/>
              </a:spcBef>
              <a:spcAft>
                <a:spcPts val="0"/>
              </a:spcAft>
              <a:defRPr/>
            </a:pPr>
            <a:r>
              <a:rPr lang="en-GB" sz="2000" i="1">
                <a:solidFill>
                  <a:schemeClr val="bg1"/>
                </a:solidFill>
                <a:latin typeface="+mn-lt"/>
                <a:cs typeface="+mn-cs"/>
              </a:rPr>
              <a:t>developing people, improving young lives   </a:t>
            </a:r>
          </a:p>
        </p:txBody>
      </p:sp>
      <p:pic>
        <p:nvPicPr>
          <p:cNvPr id="7" name="Picture 7"/>
          <p:cNvPicPr>
            <a:picLocks noChangeAspect="1" noChangeArrowheads="1"/>
          </p:cNvPicPr>
          <p:nvPr/>
        </p:nvPicPr>
        <p:blipFill>
          <a:blip r:embed="rId2" cstate="print"/>
          <a:srcRect/>
          <a:stretch>
            <a:fillRect/>
          </a:stretch>
        </p:blipFill>
        <p:spPr bwMode="auto">
          <a:xfrm>
            <a:off x="7259638" y="131763"/>
            <a:ext cx="1552575" cy="1038225"/>
          </a:xfrm>
          <a:prstGeom prst="rect">
            <a:avLst/>
          </a:prstGeom>
          <a:noFill/>
          <a:ln w="9525">
            <a:noFill/>
            <a:miter lim="800000"/>
            <a:headEnd/>
            <a:tailEnd/>
          </a:ln>
        </p:spPr>
      </p:pic>
      <p:sp>
        <p:nvSpPr>
          <p:cNvPr id="5125" name="Rectangle 5"/>
          <p:cNvSpPr>
            <a:spLocks noGrp="1" noChangeArrowheads="1"/>
          </p:cNvSpPr>
          <p:nvPr>
            <p:ph type="ctrTitle"/>
          </p:nvPr>
        </p:nvSpPr>
        <p:spPr>
          <a:xfrm>
            <a:off x="285750" y="1619250"/>
            <a:ext cx="8420100" cy="1143000"/>
          </a:xfrm>
        </p:spPr>
        <p:txBody>
          <a:bodyPr anchor="b"/>
          <a:lstStyle>
            <a:lvl1pPr>
              <a:defRPr sz="3600">
                <a:solidFill>
                  <a:schemeClr val="bg1"/>
                </a:solidFill>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8A2DEDEE-D0C7-4CF3-B2AD-8A62C76C38F7}" type="datetimeFigureOut">
              <a:rPr lang="en-US" smtClean="0"/>
              <a:pPr/>
              <a:t>2/17/2014</a:t>
            </a:fld>
            <a:endParaRPr lang="en-US"/>
          </a:p>
        </p:txBody>
      </p:sp>
      <p:sp>
        <p:nvSpPr>
          <p:cNvPr id="3" name="Footer Placeholder 4"/>
          <p:cNvSpPr>
            <a:spLocks noGrp="1"/>
          </p:cNvSpPr>
          <p:nvPr>
            <p:ph type="ftr" sz="quarter" idx="11"/>
          </p:nvPr>
        </p:nvSpPr>
        <p:spPr/>
        <p:txBody>
          <a:bodyPr/>
          <a:lstStyle>
            <a:lvl1pPr>
              <a:defRPr/>
            </a:lvl1pPr>
          </a:lstStyle>
          <a:p>
            <a:endParaRPr lang="en-US"/>
          </a:p>
        </p:txBody>
      </p:sp>
      <p:sp>
        <p:nvSpPr>
          <p:cNvPr id="4" name="Slide Number Placeholder 5"/>
          <p:cNvSpPr>
            <a:spLocks noGrp="1"/>
          </p:cNvSpPr>
          <p:nvPr>
            <p:ph type="sldNum" sz="quarter" idx="12"/>
          </p:nvPr>
        </p:nvSpPr>
        <p:spPr/>
        <p:txBody>
          <a:bodyPr/>
          <a:lstStyle>
            <a:lvl1pPr>
              <a:defRPr/>
            </a:lvl1pPr>
          </a:lstStyle>
          <a:p>
            <a:fld id="{2F4ADCEE-0C67-43CF-8288-F926955533C4}" type="slidenum">
              <a:rPr lang="en-US" smtClean="0"/>
              <a:pPr/>
              <a:t>‹#›</a:t>
            </a:fld>
            <a:endParaRPr lang="en-US"/>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6688" y="1536700"/>
            <a:ext cx="4265612" cy="431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84700" y="1536700"/>
            <a:ext cx="4265613" cy="431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0200" y="250825"/>
            <a:ext cx="2170113" cy="56038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66688" y="250825"/>
            <a:ext cx="6361112" cy="5603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8A2DEDEE-D0C7-4CF3-B2AD-8A62C76C38F7}" type="datetimeFigureOut">
              <a:rPr lang="en-US" smtClean="0"/>
              <a:pPr/>
              <a:t>2/17/2014</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2F4ADCEE-0C67-43CF-8288-F926955533C4}" type="slidenum">
              <a:rPr lang="en-US" smtClean="0"/>
              <a:pPr/>
              <a:t>‹#›</a:t>
            </a:fld>
            <a:endParaRPr lang="en-US"/>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ABE6DD86-DC20-49A0-88CB-3073FEBFB4F7}" type="slidenum">
              <a:rPr lang="en-GB"/>
              <a:pPr>
                <a:defRPr/>
              </a:pPr>
              <a:t>‹#›</a:t>
            </a:fld>
            <a:endParaRPr lang="en-GB"/>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B9BBC7BA-478C-43E8-8DBF-6EDC740FEC66}" type="slidenum">
              <a:rPr lang="en-GB"/>
              <a:pPr>
                <a:defRPr/>
              </a:pPr>
              <a:t>‹#›</a:t>
            </a:fld>
            <a:endParaRPr lang="en-GB"/>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3651950B-AF0E-4CDF-BDF3-8ED8AE5A3E13}" type="slidenum">
              <a:rPr lang="en-GB"/>
              <a:pPr>
                <a:defRPr/>
              </a:pPr>
              <a:t>‹#›</a:t>
            </a:fld>
            <a:endParaRPr lang="en-GB"/>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B23207B5-425A-4E4B-8BFF-00438DD442FA}" type="slidenum">
              <a:rPr lang="en-GB"/>
              <a:pPr>
                <a:defRPr/>
              </a:pPr>
              <a:t>‹#›</a:t>
            </a:fld>
            <a:endParaRPr lang="en-GB"/>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BFFE83E2-5515-45A0-A0E7-78596F99096A}" type="slidenum">
              <a:rPr lang="en-GB"/>
              <a:pPr>
                <a:defRPr/>
              </a:pPr>
              <a:t>‹#›</a:t>
            </a:fld>
            <a:endParaRPr lang="en-GB"/>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14C46939-3C3A-40D9-933E-FC7E5DF2F097}" type="slidenum">
              <a:rPr lang="en-GB"/>
              <a:pPr>
                <a:defRPr/>
              </a:pPr>
              <a:t>‹#›</a:t>
            </a:fld>
            <a:endParaRPr lang="en-GB"/>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20E5FA3E-2F67-4A4F-8AA5-47DE0F9ACE08}" type="slidenum">
              <a:rPr lang="en-GB"/>
              <a:pPr>
                <a:defRPr/>
              </a:pPr>
              <a:t>‹#›</a:t>
            </a:fld>
            <a:endParaRPr lang="en-GB"/>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C30EBADD-ED8B-46E0-B9A1-0BB32474C330}" type="slidenum">
              <a:rPr lang="en-GB"/>
              <a:pPr>
                <a:defRPr/>
              </a:pPr>
              <a:t>‹#›</a:t>
            </a:fld>
            <a:endParaRPr lang="en-GB"/>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101ADE64-0A47-450F-827D-773E801F9569}" type="slidenum">
              <a:rPr lang="en-GB"/>
              <a:pPr>
                <a:defRPr/>
              </a:pPr>
              <a:t>‹#›</a:t>
            </a:fld>
            <a:endParaRPr lang="en-GB"/>
          </a:p>
        </p:txBody>
      </p:sp>
    </p:spTree>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2AF081D5-BC1D-42F4-99E6-0D18A988A6B6}"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8A2DEDEE-D0C7-4CF3-B2AD-8A62C76C38F7}" type="datetimeFigureOut">
              <a:rPr lang="en-US" smtClean="0"/>
              <a:pPr/>
              <a:t>2/17/2014</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2F4ADCEE-0C67-43CF-8288-F926955533C4}" type="slidenum">
              <a:rPr lang="en-US" smtClean="0"/>
              <a:pPr/>
              <a:t>‹#›</a:t>
            </a:fld>
            <a:endParaRPr lang="en-US"/>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2E1E39BB-081F-442F-BF35-538EA646B9DE}" type="slidenum">
              <a:rPr lang="en-GB"/>
              <a:pPr>
                <a:defRPr/>
              </a:pPr>
              <a:t>‹#›</a:t>
            </a:fld>
            <a:endParaRPr lang="en-GB"/>
          </a:p>
        </p:txBody>
      </p:sp>
    </p:spTree>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123825" y="1322388"/>
            <a:ext cx="8896350" cy="5400675"/>
            <a:chOff x="75" y="832"/>
            <a:chExt cx="6066" cy="3402"/>
          </a:xfrm>
        </p:grpSpPr>
        <p:sp>
          <p:nvSpPr>
            <p:cNvPr id="4" name="Rectangle 3"/>
            <p:cNvSpPr>
              <a:spLocks noChangeArrowheads="1"/>
            </p:cNvSpPr>
            <p:nvPr/>
          </p:nvSpPr>
          <p:spPr bwMode="auto">
            <a:xfrm>
              <a:off x="75" y="832"/>
              <a:ext cx="428" cy="353"/>
            </a:xfrm>
            <a:prstGeom prst="rect">
              <a:avLst/>
            </a:prstGeom>
            <a:solidFill>
              <a:srgbClr val="00239B"/>
            </a:solidFill>
            <a:ln w="9525">
              <a:noFill/>
              <a:miter lim="800000"/>
              <a:headEnd/>
              <a:tailEnd/>
            </a:ln>
            <a:effectLst/>
          </p:spPr>
          <p:txBody>
            <a:bodyPr wrap="none" anchor="ctr"/>
            <a:lstStyle/>
            <a:p>
              <a:pPr fontAlgn="auto">
                <a:spcBef>
                  <a:spcPts val="0"/>
                </a:spcBef>
                <a:spcAft>
                  <a:spcPts val="0"/>
                </a:spcAft>
                <a:defRPr/>
              </a:pPr>
              <a:endParaRPr lang="en-US">
                <a:latin typeface="+mn-lt"/>
                <a:cs typeface="+mn-cs"/>
              </a:endParaRPr>
            </a:p>
          </p:txBody>
        </p:sp>
        <p:sp>
          <p:nvSpPr>
            <p:cNvPr id="5" name="AutoShape 4"/>
            <p:cNvSpPr>
              <a:spLocks noChangeArrowheads="1"/>
            </p:cNvSpPr>
            <p:nvPr/>
          </p:nvSpPr>
          <p:spPr bwMode="auto">
            <a:xfrm>
              <a:off x="75" y="832"/>
              <a:ext cx="6066" cy="3402"/>
            </a:xfrm>
            <a:prstGeom prst="roundRect">
              <a:avLst>
                <a:gd name="adj" fmla="val 5611"/>
              </a:avLst>
            </a:prstGeom>
            <a:solidFill>
              <a:srgbClr val="00239B"/>
            </a:solidFill>
            <a:ln w="9525">
              <a:noFill/>
              <a:round/>
              <a:headEnd/>
              <a:tailEnd/>
            </a:ln>
            <a:effectLst/>
          </p:spPr>
          <p:txBody>
            <a:bodyPr wrap="none" anchor="ctr"/>
            <a:lstStyle/>
            <a:p>
              <a:pPr fontAlgn="auto">
                <a:spcBef>
                  <a:spcPts val="0"/>
                </a:spcBef>
                <a:spcAft>
                  <a:spcPts val="0"/>
                </a:spcAft>
                <a:defRPr/>
              </a:pPr>
              <a:endParaRPr lang="en-US">
                <a:latin typeface="+mn-lt"/>
                <a:cs typeface="+mn-cs"/>
              </a:endParaRPr>
            </a:p>
          </p:txBody>
        </p:sp>
      </p:grpSp>
      <p:sp>
        <p:nvSpPr>
          <p:cNvPr id="6" name="Text Box 6"/>
          <p:cNvSpPr txBox="1">
            <a:spLocks noChangeArrowheads="1"/>
          </p:cNvSpPr>
          <p:nvPr/>
        </p:nvSpPr>
        <p:spPr bwMode="auto">
          <a:xfrm>
            <a:off x="374650" y="6264275"/>
            <a:ext cx="8642350" cy="396875"/>
          </a:xfrm>
          <a:prstGeom prst="rect">
            <a:avLst/>
          </a:prstGeom>
          <a:noFill/>
          <a:ln w="9525">
            <a:noFill/>
            <a:miter lim="800000"/>
            <a:headEnd/>
            <a:tailEnd/>
          </a:ln>
          <a:effectLst/>
        </p:spPr>
        <p:txBody>
          <a:bodyPr lIns="90000" tIns="46800" rIns="90000" bIns="46800">
            <a:spAutoFit/>
          </a:bodyPr>
          <a:lstStyle/>
          <a:p>
            <a:pPr eaLnBrk="0" fontAlgn="auto" hangingPunct="0">
              <a:spcBef>
                <a:spcPts val="0"/>
              </a:spcBef>
              <a:spcAft>
                <a:spcPts val="0"/>
              </a:spcAft>
              <a:defRPr/>
            </a:pPr>
            <a:r>
              <a:rPr lang="en-GB" sz="2000" i="1">
                <a:solidFill>
                  <a:schemeClr val="bg1"/>
                </a:solidFill>
                <a:latin typeface="+mn-lt"/>
                <a:cs typeface="+mn-cs"/>
              </a:rPr>
              <a:t>developing people, improving young lives   </a:t>
            </a:r>
          </a:p>
        </p:txBody>
      </p:sp>
      <p:pic>
        <p:nvPicPr>
          <p:cNvPr id="7" name="Picture 7"/>
          <p:cNvPicPr>
            <a:picLocks noChangeAspect="1" noChangeArrowheads="1"/>
          </p:cNvPicPr>
          <p:nvPr/>
        </p:nvPicPr>
        <p:blipFill>
          <a:blip r:embed="rId2" cstate="print"/>
          <a:srcRect/>
          <a:stretch>
            <a:fillRect/>
          </a:stretch>
        </p:blipFill>
        <p:spPr bwMode="auto">
          <a:xfrm>
            <a:off x="7259638" y="131763"/>
            <a:ext cx="1552575" cy="1038225"/>
          </a:xfrm>
          <a:prstGeom prst="rect">
            <a:avLst/>
          </a:prstGeom>
          <a:noFill/>
          <a:ln w="9525">
            <a:noFill/>
            <a:miter lim="800000"/>
            <a:headEnd/>
            <a:tailEnd/>
          </a:ln>
        </p:spPr>
      </p:pic>
      <p:sp>
        <p:nvSpPr>
          <p:cNvPr id="5125" name="Rectangle 5"/>
          <p:cNvSpPr>
            <a:spLocks noGrp="1" noChangeArrowheads="1"/>
          </p:cNvSpPr>
          <p:nvPr>
            <p:ph type="ctrTitle"/>
          </p:nvPr>
        </p:nvSpPr>
        <p:spPr>
          <a:xfrm>
            <a:off x="285750" y="1619250"/>
            <a:ext cx="8420100" cy="1143000"/>
          </a:xfrm>
        </p:spPr>
        <p:txBody>
          <a:bodyPr anchor="b"/>
          <a:lstStyle>
            <a:lvl1pPr>
              <a:defRPr sz="3600">
                <a:solidFill>
                  <a:schemeClr val="bg1"/>
                </a:solidFill>
              </a:defRPr>
            </a:lvl1pPr>
          </a:lstStyle>
          <a:p>
            <a:r>
              <a:rPr lang="en-US" smtClean="0"/>
              <a:t>Click to edit Master title style</a:t>
            </a:r>
            <a:endParaRPr lang="en-US"/>
          </a:p>
        </p:txBody>
      </p:sp>
    </p:spTree>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6688" y="1536700"/>
            <a:ext cx="4265612" cy="431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84700" y="1536700"/>
            <a:ext cx="4265613" cy="431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9.xml"/><Relationship Id="rId3" Type="http://schemas.openxmlformats.org/officeDocument/2006/relationships/slideLayout" Target="../slideLayouts/slideLayout104.xml"/><Relationship Id="rId7" Type="http://schemas.openxmlformats.org/officeDocument/2006/relationships/slideLayout" Target="../slideLayouts/slideLayout108.xml"/><Relationship Id="rId12" Type="http://schemas.openxmlformats.org/officeDocument/2006/relationships/theme" Target="../theme/theme10.xml"/><Relationship Id="rId2" Type="http://schemas.openxmlformats.org/officeDocument/2006/relationships/slideLayout" Target="../slideLayouts/slideLayout103.xml"/><Relationship Id="rId1" Type="http://schemas.openxmlformats.org/officeDocument/2006/relationships/slideLayout" Target="../slideLayouts/slideLayout102.xml"/><Relationship Id="rId6" Type="http://schemas.openxmlformats.org/officeDocument/2006/relationships/slideLayout" Target="../slideLayouts/slideLayout107.xml"/><Relationship Id="rId11" Type="http://schemas.openxmlformats.org/officeDocument/2006/relationships/slideLayout" Target="../slideLayouts/slideLayout112.xml"/><Relationship Id="rId5" Type="http://schemas.openxmlformats.org/officeDocument/2006/relationships/slideLayout" Target="../slideLayouts/slideLayout106.xml"/><Relationship Id="rId10" Type="http://schemas.openxmlformats.org/officeDocument/2006/relationships/slideLayout" Target="../slideLayouts/slideLayout111.xml"/><Relationship Id="rId4" Type="http://schemas.openxmlformats.org/officeDocument/2006/relationships/slideLayout" Target="../slideLayouts/slideLayout105.xml"/><Relationship Id="rId9" Type="http://schemas.openxmlformats.org/officeDocument/2006/relationships/slideLayout" Target="../slideLayouts/slideLayout110.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image" Target="../media/image2.jpeg"/><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13" Type="http://schemas.openxmlformats.org/officeDocument/2006/relationships/image" Target="../media/image2.jpeg"/><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theme" Target="../theme/theme5.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5.xml"/><Relationship Id="rId3" Type="http://schemas.openxmlformats.org/officeDocument/2006/relationships/slideLayout" Target="../slideLayouts/slideLayout60.xml"/><Relationship Id="rId7" Type="http://schemas.openxmlformats.org/officeDocument/2006/relationships/slideLayout" Target="../slideLayouts/slideLayout64.xml"/><Relationship Id="rId12" Type="http://schemas.openxmlformats.org/officeDocument/2006/relationships/theme" Target="../theme/theme6.xml"/><Relationship Id="rId2" Type="http://schemas.openxmlformats.org/officeDocument/2006/relationships/slideLayout" Target="../slideLayouts/slideLayout59.xml"/><Relationship Id="rId1" Type="http://schemas.openxmlformats.org/officeDocument/2006/relationships/slideLayout" Target="../slideLayouts/slideLayout58.xml"/><Relationship Id="rId6" Type="http://schemas.openxmlformats.org/officeDocument/2006/relationships/slideLayout" Target="../slideLayouts/slideLayout63.xml"/><Relationship Id="rId11" Type="http://schemas.openxmlformats.org/officeDocument/2006/relationships/slideLayout" Target="../slideLayouts/slideLayout68.xml"/><Relationship Id="rId5" Type="http://schemas.openxmlformats.org/officeDocument/2006/relationships/slideLayout" Target="../slideLayouts/slideLayout62.xml"/><Relationship Id="rId10" Type="http://schemas.openxmlformats.org/officeDocument/2006/relationships/slideLayout" Target="../slideLayouts/slideLayout67.xml"/><Relationship Id="rId4" Type="http://schemas.openxmlformats.org/officeDocument/2006/relationships/slideLayout" Target="../slideLayouts/slideLayout61.xml"/><Relationship Id="rId9" Type="http://schemas.openxmlformats.org/officeDocument/2006/relationships/slideLayout" Target="../slideLayouts/slideLayout6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6.xml"/><Relationship Id="rId13" Type="http://schemas.openxmlformats.org/officeDocument/2006/relationships/image" Target="../media/image2.jpeg"/><Relationship Id="rId3" Type="http://schemas.openxmlformats.org/officeDocument/2006/relationships/slideLayout" Target="../slideLayouts/slideLayout71.xml"/><Relationship Id="rId7" Type="http://schemas.openxmlformats.org/officeDocument/2006/relationships/slideLayout" Target="../slideLayouts/slideLayout75.xml"/><Relationship Id="rId12" Type="http://schemas.openxmlformats.org/officeDocument/2006/relationships/theme" Target="../theme/theme7.xml"/><Relationship Id="rId2" Type="http://schemas.openxmlformats.org/officeDocument/2006/relationships/slideLayout" Target="../slideLayouts/slideLayout70.xml"/><Relationship Id="rId1" Type="http://schemas.openxmlformats.org/officeDocument/2006/relationships/slideLayout" Target="../slideLayouts/slideLayout69.xml"/><Relationship Id="rId6" Type="http://schemas.openxmlformats.org/officeDocument/2006/relationships/slideLayout" Target="../slideLayouts/slideLayout74.xml"/><Relationship Id="rId11" Type="http://schemas.openxmlformats.org/officeDocument/2006/relationships/slideLayout" Target="../slideLayouts/slideLayout79.xml"/><Relationship Id="rId5" Type="http://schemas.openxmlformats.org/officeDocument/2006/relationships/slideLayout" Target="../slideLayouts/slideLayout73.xml"/><Relationship Id="rId10" Type="http://schemas.openxmlformats.org/officeDocument/2006/relationships/slideLayout" Target="../slideLayouts/slideLayout78.xml"/><Relationship Id="rId4" Type="http://schemas.openxmlformats.org/officeDocument/2006/relationships/slideLayout" Target="../slideLayouts/slideLayout72.xml"/><Relationship Id="rId9" Type="http://schemas.openxmlformats.org/officeDocument/2006/relationships/slideLayout" Target="../slideLayouts/slideLayout77.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7.xml"/><Relationship Id="rId3" Type="http://schemas.openxmlformats.org/officeDocument/2006/relationships/slideLayout" Target="../slideLayouts/slideLayout82.xml"/><Relationship Id="rId7" Type="http://schemas.openxmlformats.org/officeDocument/2006/relationships/slideLayout" Target="../slideLayouts/slideLayout86.xml"/><Relationship Id="rId12" Type="http://schemas.openxmlformats.org/officeDocument/2006/relationships/theme" Target="../theme/theme8.xml"/><Relationship Id="rId2" Type="http://schemas.openxmlformats.org/officeDocument/2006/relationships/slideLayout" Target="../slideLayouts/slideLayout81.xml"/><Relationship Id="rId1" Type="http://schemas.openxmlformats.org/officeDocument/2006/relationships/slideLayout" Target="../slideLayouts/slideLayout80.xml"/><Relationship Id="rId6" Type="http://schemas.openxmlformats.org/officeDocument/2006/relationships/slideLayout" Target="../slideLayouts/slideLayout85.xml"/><Relationship Id="rId11" Type="http://schemas.openxmlformats.org/officeDocument/2006/relationships/slideLayout" Target="../slideLayouts/slideLayout90.xml"/><Relationship Id="rId5" Type="http://schemas.openxmlformats.org/officeDocument/2006/relationships/slideLayout" Target="../slideLayouts/slideLayout84.xml"/><Relationship Id="rId10" Type="http://schemas.openxmlformats.org/officeDocument/2006/relationships/slideLayout" Target="../slideLayouts/slideLayout89.xml"/><Relationship Id="rId4" Type="http://schemas.openxmlformats.org/officeDocument/2006/relationships/slideLayout" Target="../slideLayouts/slideLayout83.xml"/><Relationship Id="rId9" Type="http://schemas.openxmlformats.org/officeDocument/2006/relationships/slideLayout" Target="../slideLayouts/slideLayout88.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8.xml"/><Relationship Id="rId13" Type="http://schemas.openxmlformats.org/officeDocument/2006/relationships/image" Target="../media/image2.jpeg"/><Relationship Id="rId3" Type="http://schemas.openxmlformats.org/officeDocument/2006/relationships/slideLayout" Target="../slideLayouts/slideLayout93.xml"/><Relationship Id="rId7" Type="http://schemas.openxmlformats.org/officeDocument/2006/relationships/slideLayout" Target="../slideLayouts/slideLayout97.xml"/><Relationship Id="rId12" Type="http://schemas.openxmlformats.org/officeDocument/2006/relationships/theme" Target="../theme/theme9.xml"/><Relationship Id="rId2" Type="http://schemas.openxmlformats.org/officeDocument/2006/relationships/slideLayout" Target="../slideLayouts/slideLayout92.xml"/><Relationship Id="rId1" Type="http://schemas.openxmlformats.org/officeDocument/2006/relationships/slideLayout" Target="../slideLayouts/slideLayout91.xml"/><Relationship Id="rId6" Type="http://schemas.openxmlformats.org/officeDocument/2006/relationships/slideLayout" Target="../slideLayouts/slideLayout96.xml"/><Relationship Id="rId11" Type="http://schemas.openxmlformats.org/officeDocument/2006/relationships/slideLayout" Target="../slideLayouts/slideLayout101.xml"/><Relationship Id="rId5" Type="http://schemas.openxmlformats.org/officeDocument/2006/relationships/slideLayout" Target="../slideLayouts/slideLayout95.xml"/><Relationship Id="rId10" Type="http://schemas.openxmlformats.org/officeDocument/2006/relationships/slideLayout" Target="../slideLayouts/slideLayout100.xml"/><Relationship Id="rId4" Type="http://schemas.openxmlformats.org/officeDocument/2006/relationships/slideLayout" Target="../slideLayouts/slideLayout94.xml"/><Relationship Id="rId9" Type="http://schemas.openxmlformats.org/officeDocument/2006/relationships/slideLayout" Target="../slideLayouts/slideLayout9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Arial" pitchFamily="34" charset="0"/>
                <a:cs typeface="+mn-cs"/>
              </a:defRPr>
            </a:lvl1pPr>
          </a:lstStyle>
          <a:p>
            <a:fld id="{8A2DEDEE-D0C7-4CF3-B2AD-8A62C76C38F7}" type="datetimeFigureOut">
              <a:rPr lang="en-US" smtClean="0"/>
              <a:pPr/>
              <a:t>2/17/2014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Arial" pitchFamily="34" charset="0"/>
                <a:cs typeface="+mn-cs"/>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Arial" pitchFamily="34" charset="0"/>
                <a:cs typeface="+mn-cs"/>
              </a:defRPr>
            </a:lvl1pPr>
          </a:lstStyle>
          <a:p>
            <a:fld id="{2F4ADCEE-0C67-43CF-8288-F926955533C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51203"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717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fontAlgn="auto">
              <a:spcBef>
                <a:spcPts val="0"/>
              </a:spcBef>
              <a:spcAft>
                <a:spcPts val="0"/>
              </a:spcAft>
              <a:defRPr kumimoji="1" sz="1400" b="0">
                <a:solidFill>
                  <a:schemeClr val="tx1"/>
                </a:solidFill>
                <a:latin typeface="Times New Roman" pitchFamily="18" charset="0"/>
                <a:cs typeface="+mn-cs"/>
              </a:defRPr>
            </a:lvl1pPr>
          </a:lstStyle>
          <a:p>
            <a:pPr>
              <a:defRPr/>
            </a:pPr>
            <a:endParaRPr lang="en-GB"/>
          </a:p>
        </p:txBody>
      </p:sp>
      <p:sp>
        <p:nvSpPr>
          <p:cNvPr id="717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kumimoji="1" sz="1400" b="0">
                <a:solidFill>
                  <a:schemeClr val="tx1"/>
                </a:solidFill>
                <a:latin typeface="Times New Roman" pitchFamily="18" charset="0"/>
                <a:cs typeface="+mn-cs"/>
              </a:defRPr>
            </a:lvl1pPr>
          </a:lstStyle>
          <a:p>
            <a:pPr>
              <a:defRPr/>
            </a:pPr>
            <a:endParaRPr lang="en-GB"/>
          </a:p>
        </p:txBody>
      </p:sp>
      <p:sp>
        <p:nvSpPr>
          <p:cNvPr id="717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fontAlgn="auto">
              <a:spcBef>
                <a:spcPts val="0"/>
              </a:spcBef>
              <a:spcAft>
                <a:spcPts val="0"/>
              </a:spcAft>
              <a:defRPr kumimoji="1" sz="1400" b="0">
                <a:solidFill>
                  <a:schemeClr val="tx1"/>
                </a:solidFill>
                <a:latin typeface="Times New Roman" pitchFamily="18" charset="0"/>
                <a:cs typeface="+mn-cs"/>
              </a:defRPr>
            </a:lvl1pPr>
          </a:lstStyle>
          <a:p>
            <a:pPr>
              <a:defRPr/>
            </a:pPr>
            <a:fld id="{266C1C33-65D8-4994-B544-E90AC6B01D99}"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Arial" pitchFamily="34" charset="0"/>
                <a:cs typeface="+mn-cs"/>
              </a:defRPr>
            </a:lvl1pPr>
          </a:lstStyle>
          <a:p>
            <a:fld id="{3DFA1220-9A70-4EEB-808B-FC34FFCFB1A9}" type="datetimeFigureOut">
              <a:rPr lang="en-US" smtClean="0"/>
              <a:pPr/>
              <a:t>2/17/2014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Arial" pitchFamily="34" charset="0"/>
                <a:cs typeface="+mn-cs"/>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Arial" pitchFamily="34" charset="0"/>
                <a:cs typeface="+mn-cs"/>
              </a:defRPr>
            </a:lvl1pPr>
          </a:lstStyle>
          <a:p>
            <a:fld id="{59F96DD3-0A2B-4761-B813-4C1101FAA3D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spect="1" noChangeArrowheads="1"/>
          </p:cNvSpPr>
          <p:nvPr>
            <p:ph type="title"/>
          </p:nvPr>
        </p:nvSpPr>
        <p:spPr bwMode="auto">
          <a:xfrm>
            <a:off x="166688" y="250825"/>
            <a:ext cx="8683625" cy="8048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4339" name="Rectangle 3"/>
          <p:cNvSpPr>
            <a:spLocks noGrp="1" noChangeArrowheads="1"/>
          </p:cNvSpPr>
          <p:nvPr>
            <p:ph type="body" idx="1"/>
          </p:nvPr>
        </p:nvSpPr>
        <p:spPr bwMode="auto">
          <a:xfrm>
            <a:off x="166688" y="1536700"/>
            <a:ext cx="8683625" cy="4318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4340" name="Picture 5"/>
          <p:cNvPicPr>
            <a:picLocks noChangeAspect="1" noChangeArrowheads="1"/>
          </p:cNvPicPr>
          <p:nvPr/>
        </p:nvPicPr>
        <p:blipFill>
          <a:blip r:embed="rId13" cstate="print"/>
          <a:srcRect/>
          <a:stretch>
            <a:fillRect/>
          </a:stretch>
        </p:blipFill>
        <p:spPr bwMode="auto">
          <a:xfrm>
            <a:off x="7699375" y="5937250"/>
            <a:ext cx="1208088" cy="80803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rtl="0" eaLnBrk="1" fontAlgn="base" hangingPunct="1">
        <a:spcBef>
          <a:spcPct val="0"/>
        </a:spcBef>
        <a:spcAft>
          <a:spcPct val="0"/>
        </a:spcAft>
        <a:defRPr sz="2800" b="1">
          <a:solidFill>
            <a:srgbClr val="00239B"/>
          </a:solidFill>
          <a:latin typeface="+mj-lt"/>
          <a:ea typeface="+mj-ea"/>
          <a:cs typeface="+mj-cs"/>
        </a:defRPr>
      </a:lvl1pPr>
      <a:lvl2pPr algn="l" rtl="0" eaLnBrk="1" fontAlgn="base" hangingPunct="1">
        <a:spcBef>
          <a:spcPct val="0"/>
        </a:spcBef>
        <a:spcAft>
          <a:spcPct val="0"/>
        </a:spcAft>
        <a:defRPr sz="2800" b="1">
          <a:solidFill>
            <a:srgbClr val="00239B"/>
          </a:solidFill>
          <a:latin typeface="Arial" charset="0"/>
        </a:defRPr>
      </a:lvl2pPr>
      <a:lvl3pPr algn="l" rtl="0" eaLnBrk="1" fontAlgn="base" hangingPunct="1">
        <a:spcBef>
          <a:spcPct val="0"/>
        </a:spcBef>
        <a:spcAft>
          <a:spcPct val="0"/>
        </a:spcAft>
        <a:defRPr sz="2800" b="1">
          <a:solidFill>
            <a:srgbClr val="00239B"/>
          </a:solidFill>
          <a:latin typeface="Arial" charset="0"/>
        </a:defRPr>
      </a:lvl3pPr>
      <a:lvl4pPr algn="l" rtl="0" eaLnBrk="1" fontAlgn="base" hangingPunct="1">
        <a:spcBef>
          <a:spcPct val="0"/>
        </a:spcBef>
        <a:spcAft>
          <a:spcPct val="0"/>
        </a:spcAft>
        <a:defRPr sz="2800" b="1">
          <a:solidFill>
            <a:srgbClr val="00239B"/>
          </a:solidFill>
          <a:latin typeface="Arial" charset="0"/>
        </a:defRPr>
      </a:lvl4pPr>
      <a:lvl5pPr algn="l" rtl="0" eaLnBrk="1" fontAlgn="base" hangingPunct="1">
        <a:spcBef>
          <a:spcPct val="0"/>
        </a:spcBef>
        <a:spcAft>
          <a:spcPct val="0"/>
        </a:spcAft>
        <a:defRPr sz="2800" b="1">
          <a:solidFill>
            <a:srgbClr val="00239B"/>
          </a:solidFill>
          <a:latin typeface="Arial" charset="0"/>
        </a:defRPr>
      </a:lvl5pPr>
      <a:lvl6pPr marL="457200" algn="l" rtl="0" eaLnBrk="1" fontAlgn="base" hangingPunct="1">
        <a:spcBef>
          <a:spcPct val="0"/>
        </a:spcBef>
        <a:spcAft>
          <a:spcPct val="0"/>
        </a:spcAft>
        <a:defRPr sz="2800" b="1">
          <a:solidFill>
            <a:srgbClr val="00239B"/>
          </a:solidFill>
          <a:latin typeface="Arial" charset="0"/>
        </a:defRPr>
      </a:lvl6pPr>
      <a:lvl7pPr marL="914400" algn="l" rtl="0" eaLnBrk="1" fontAlgn="base" hangingPunct="1">
        <a:spcBef>
          <a:spcPct val="0"/>
        </a:spcBef>
        <a:spcAft>
          <a:spcPct val="0"/>
        </a:spcAft>
        <a:defRPr sz="2800" b="1">
          <a:solidFill>
            <a:srgbClr val="00239B"/>
          </a:solidFill>
          <a:latin typeface="Arial" charset="0"/>
        </a:defRPr>
      </a:lvl7pPr>
      <a:lvl8pPr marL="1371600" algn="l" rtl="0" eaLnBrk="1" fontAlgn="base" hangingPunct="1">
        <a:spcBef>
          <a:spcPct val="0"/>
        </a:spcBef>
        <a:spcAft>
          <a:spcPct val="0"/>
        </a:spcAft>
        <a:defRPr sz="2800" b="1">
          <a:solidFill>
            <a:srgbClr val="00239B"/>
          </a:solidFill>
          <a:latin typeface="Arial" charset="0"/>
        </a:defRPr>
      </a:lvl8pPr>
      <a:lvl9pPr marL="1828800" algn="l" rtl="0" eaLnBrk="1" fontAlgn="base" hangingPunct="1">
        <a:spcBef>
          <a:spcPct val="0"/>
        </a:spcBef>
        <a:spcAft>
          <a:spcPct val="0"/>
        </a:spcAft>
        <a:defRPr sz="2800" b="1">
          <a:solidFill>
            <a:srgbClr val="00239B"/>
          </a:solidFill>
          <a:latin typeface="Arial" charset="0"/>
        </a:defRPr>
      </a:lvl9pPr>
    </p:titleStyle>
    <p:bodyStyle>
      <a:lvl1pPr marL="355600" indent="-355600" algn="l" rtl="0" eaLnBrk="1" fontAlgn="base" hangingPunct="1">
        <a:spcBef>
          <a:spcPct val="20000"/>
        </a:spcBef>
        <a:spcAft>
          <a:spcPct val="0"/>
        </a:spcAft>
        <a:buClr>
          <a:schemeClr val="accent1"/>
        </a:buClr>
        <a:buChar char="•"/>
        <a:defRPr sz="2000">
          <a:solidFill>
            <a:srgbClr val="000000"/>
          </a:solidFill>
          <a:latin typeface="+mn-lt"/>
          <a:ea typeface="+mn-ea"/>
          <a:cs typeface="+mn-cs"/>
        </a:defRPr>
      </a:lvl1pPr>
      <a:lvl2pPr marL="711200" indent="-354013" algn="l" rtl="0" eaLnBrk="1" fontAlgn="base" hangingPunct="1">
        <a:spcBef>
          <a:spcPct val="20000"/>
        </a:spcBef>
        <a:spcAft>
          <a:spcPct val="0"/>
        </a:spcAft>
        <a:buClr>
          <a:schemeClr val="accent1"/>
        </a:buClr>
        <a:buSzPct val="85000"/>
        <a:buFont typeface="Times" pitchFamily="18" charset="0"/>
        <a:buChar char="–"/>
        <a:defRPr>
          <a:solidFill>
            <a:srgbClr val="000000"/>
          </a:solidFill>
          <a:latin typeface="+mn-lt"/>
        </a:defRPr>
      </a:lvl2pPr>
      <a:lvl3pPr marL="984250" indent="-265113" algn="l" rtl="0" eaLnBrk="1" fontAlgn="base" hangingPunct="1">
        <a:spcBef>
          <a:spcPct val="20000"/>
        </a:spcBef>
        <a:spcAft>
          <a:spcPct val="0"/>
        </a:spcAft>
        <a:buClr>
          <a:schemeClr val="accent1"/>
        </a:buClr>
        <a:buSzPct val="85000"/>
        <a:buChar char="•"/>
        <a:defRPr sz="1600">
          <a:solidFill>
            <a:srgbClr val="000000"/>
          </a:solidFill>
          <a:latin typeface="+mn-lt"/>
        </a:defRPr>
      </a:lvl3pPr>
      <a:lvl4pPr marL="1300163" indent="-314325" algn="l" rtl="0" eaLnBrk="1" fontAlgn="base" hangingPunct="1">
        <a:spcBef>
          <a:spcPct val="20000"/>
        </a:spcBef>
        <a:spcAft>
          <a:spcPct val="0"/>
        </a:spcAft>
        <a:buClr>
          <a:schemeClr val="accent1"/>
        </a:buClr>
        <a:buFont typeface="Times" pitchFamily="18" charset="0"/>
        <a:buChar char="–"/>
        <a:defRPr sz="1400">
          <a:solidFill>
            <a:srgbClr val="000000"/>
          </a:solidFill>
          <a:latin typeface="+mn-lt"/>
        </a:defRPr>
      </a:lvl4pPr>
      <a:lvl5pPr marL="2057400" indent="-228600" algn="l" rtl="0" eaLnBrk="1" fontAlgn="base" hangingPunct="1">
        <a:spcBef>
          <a:spcPct val="20000"/>
        </a:spcBef>
        <a:spcAft>
          <a:spcPct val="0"/>
        </a:spcAft>
        <a:buClr>
          <a:schemeClr val="accent1"/>
        </a:buClr>
        <a:buChar char="•"/>
        <a:defRPr sz="1400">
          <a:solidFill>
            <a:srgbClr val="000000"/>
          </a:solidFill>
          <a:latin typeface="+mn-lt"/>
        </a:defRPr>
      </a:lvl5pPr>
      <a:lvl6pPr marL="2514600" indent="-228600" algn="l" rtl="0" eaLnBrk="1" fontAlgn="base" hangingPunct="1">
        <a:spcBef>
          <a:spcPct val="20000"/>
        </a:spcBef>
        <a:spcAft>
          <a:spcPct val="0"/>
        </a:spcAft>
        <a:buClr>
          <a:schemeClr val="accent1"/>
        </a:buClr>
        <a:buChar char="•"/>
        <a:defRPr sz="1400">
          <a:solidFill>
            <a:srgbClr val="000000"/>
          </a:solidFill>
          <a:latin typeface="+mn-lt"/>
        </a:defRPr>
      </a:lvl6pPr>
      <a:lvl7pPr marL="2971800" indent="-228600" algn="l" rtl="0" eaLnBrk="1" fontAlgn="base" hangingPunct="1">
        <a:spcBef>
          <a:spcPct val="20000"/>
        </a:spcBef>
        <a:spcAft>
          <a:spcPct val="0"/>
        </a:spcAft>
        <a:buClr>
          <a:schemeClr val="accent1"/>
        </a:buClr>
        <a:buChar char="•"/>
        <a:defRPr sz="1400">
          <a:solidFill>
            <a:srgbClr val="000000"/>
          </a:solidFill>
          <a:latin typeface="+mn-lt"/>
        </a:defRPr>
      </a:lvl7pPr>
      <a:lvl8pPr marL="3429000" indent="-228600" algn="l" rtl="0" eaLnBrk="1" fontAlgn="base" hangingPunct="1">
        <a:spcBef>
          <a:spcPct val="20000"/>
        </a:spcBef>
        <a:spcAft>
          <a:spcPct val="0"/>
        </a:spcAft>
        <a:buClr>
          <a:schemeClr val="accent1"/>
        </a:buClr>
        <a:buChar char="•"/>
        <a:defRPr sz="1400">
          <a:solidFill>
            <a:srgbClr val="000000"/>
          </a:solidFill>
          <a:latin typeface="+mn-lt"/>
        </a:defRPr>
      </a:lvl8pPr>
      <a:lvl9pPr marL="3886200" indent="-228600" algn="l" rtl="0" eaLnBrk="1" fontAlgn="base" hangingPunct="1">
        <a:spcBef>
          <a:spcPct val="20000"/>
        </a:spcBef>
        <a:spcAft>
          <a:spcPct val="0"/>
        </a:spcAft>
        <a:buClr>
          <a:schemeClr val="accent1"/>
        </a:buClr>
        <a:buChar char="•"/>
        <a:defRPr sz="14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266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717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fontAlgn="auto">
              <a:spcBef>
                <a:spcPts val="0"/>
              </a:spcBef>
              <a:spcAft>
                <a:spcPts val="0"/>
              </a:spcAft>
              <a:defRPr kumimoji="1" sz="1400" b="0">
                <a:solidFill>
                  <a:schemeClr val="tx1"/>
                </a:solidFill>
                <a:latin typeface="Times New Roman" pitchFamily="18" charset="0"/>
                <a:cs typeface="+mn-cs"/>
              </a:defRPr>
            </a:lvl1pPr>
          </a:lstStyle>
          <a:p>
            <a:pPr>
              <a:defRPr/>
            </a:pPr>
            <a:endParaRPr lang="en-GB"/>
          </a:p>
        </p:txBody>
      </p:sp>
      <p:sp>
        <p:nvSpPr>
          <p:cNvPr id="717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kumimoji="1" sz="1400" b="0">
                <a:solidFill>
                  <a:schemeClr val="tx1"/>
                </a:solidFill>
                <a:latin typeface="Times New Roman" pitchFamily="18" charset="0"/>
                <a:cs typeface="+mn-cs"/>
              </a:defRPr>
            </a:lvl1pPr>
          </a:lstStyle>
          <a:p>
            <a:pPr>
              <a:defRPr/>
            </a:pPr>
            <a:endParaRPr lang="en-GB"/>
          </a:p>
        </p:txBody>
      </p:sp>
      <p:sp>
        <p:nvSpPr>
          <p:cNvPr id="717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fontAlgn="auto">
              <a:spcBef>
                <a:spcPts val="0"/>
              </a:spcBef>
              <a:spcAft>
                <a:spcPts val="0"/>
              </a:spcAft>
              <a:defRPr kumimoji="1" sz="1400" b="0">
                <a:solidFill>
                  <a:schemeClr val="tx1"/>
                </a:solidFill>
                <a:latin typeface="Times New Roman" pitchFamily="18" charset="0"/>
                <a:cs typeface="+mn-cs"/>
              </a:defRPr>
            </a:lvl1pPr>
          </a:lstStyle>
          <a:p>
            <a:pPr>
              <a:defRPr/>
            </a:pPr>
            <a:fld id="{A8C02E6B-C7DB-4997-B512-B100066F75CC}"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spect="1" noChangeArrowheads="1"/>
          </p:cNvSpPr>
          <p:nvPr>
            <p:ph type="title"/>
          </p:nvPr>
        </p:nvSpPr>
        <p:spPr bwMode="auto">
          <a:xfrm>
            <a:off x="166688" y="250825"/>
            <a:ext cx="8683625" cy="8048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38915" name="Rectangle 3"/>
          <p:cNvSpPr>
            <a:spLocks noGrp="1" noChangeArrowheads="1"/>
          </p:cNvSpPr>
          <p:nvPr>
            <p:ph type="body" idx="1"/>
          </p:nvPr>
        </p:nvSpPr>
        <p:spPr bwMode="auto">
          <a:xfrm>
            <a:off x="166688" y="1536700"/>
            <a:ext cx="8683625" cy="4318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38916" name="Picture 5"/>
          <p:cNvPicPr>
            <a:picLocks noChangeAspect="1" noChangeArrowheads="1"/>
          </p:cNvPicPr>
          <p:nvPr/>
        </p:nvPicPr>
        <p:blipFill>
          <a:blip r:embed="rId13" cstate="print"/>
          <a:srcRect/>
          <a:stretch>
            <a:fillRect/>
          </a:stretch>
        </p:blipFill>
        <p:spPr bwMode="auto">
          <a:xfrm>
            <a:off x="7699375" y="5937250"/>
            <a:ext cx="1208088" cy="80803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txStyles>
    <p:titleStyle>
      <a:lvl1pPr algn="l" rtl="0" eaLnBrk="1" fontAlgn="base" hangingPunct="1">
        <a:spcBef>
          <a:spcPct val="0"/>
        </a:spcBef>
        <a:spcAft>
          <a:spcPct val="0"/>
        </a:spcAft>
        <a:defRPr sz="2800" b="1">
          <a:solidFill>
            <a:srgbClr val="00239B"/>
          </a:solidFill>
          <a:latin typeface="+mj-lt"/>
          <a:ea typeface="+mj-ea"/>
          <a:cs typeface="+mj-cs"/>
        </a:defRPr>
      </a:lvl1pPr>
      <a:lvl2pPr algn="l" rtl="0" eaLnBrk="1" fontAlgn="base" hangingPunct="1">
        <a:spcBef>
          <a:spcPct val="0"/>
        </a:spcBef>
        <a:spcAft>
          <a:spcPct val="0"/>
        </a:spcAft>
        <a:defRPr sz="2800" b="1">
          <a:solidFill>
            <a:srgbClr val="00239B"/>
          </a:solidFill>
          <a:latin typeface="Arial" charset="0"/>
        </a:defRPr>
      </a:lvl2pPr>
      <a:lvl3pPr algn="l" rtl="0" eaLnBrk="1" fontAlgn="base" hangingPunct="1">
        <a:spcBef>
          <a:spcPct val="0"/>
        </a:spcBef>
        <a:spcAft>
          <a:spcPct val="0"/>
        </a:spcAft>
        <a:defRPr sz="2800" b="1">
          <a:solidFill>
            <a:srgbClr val="00239B"/>
          </a:solidFill>
          <a:latin typeface="Arial" charset="0"/>
        </a:defRPr>
      </a:lvl3pPr>
      <a:lvl4pPr algn="l" rtl="0" eaLnBrk="1" fontAlgn="base" hangingPunct="1">
        <a:spcBef>
          <a:spcPct val="0"/>
        </a:spcBef>
        <a:spcAft>
          <a:spcPct val="0"/>
        </a:spcAft>
        <a:defRPr sz="2800" b="1">
          <a:solidFill>
            <a:srgbClr val="00239B"/>
          </a:solidFill>
          <a:latin typeface="Arial" charset="0"/>
        </a:defRPr>
      </a:lvl4pPr>
      <a:lvl5pPr algn="l" rtl="0" eaLnBrk="1" fontAlgn="base" hangingPunct="1">
        <a:spcBef>
          <a:spcPct val="0"/>
        </a:spcBef>
        <a:spcAft>
          <a:spcPct val="0"/>
        </a:spcAft>
        <a:defRPr sz="2800" b="1">
          <a:solidFill>
            <a:srgbClr val="00239B"/>
          </a:solidFill>
          <a:latin typeface="Arial" charset="0"/>
        </a:defRPr>
      </a:lvl5pPr>
      <a:lvl6pPr marL="457200" algn="l" rtl="0" eaLnBrk="1" fontAlgn="base" hangingPunct="1">
        <a:spcBef>
          <a:spcPct val="0"/>
        </a:spcBef>
        <a:spcAft>
          <a:spcPct val="0"/>
        </a:spcAft>
        <a:defRPr sz="2800" b="1">
          <a:solidFill>
            <a:srgbClr val="00239B"/>
          </a:solidFill>
          <a:latin typeface="Arial" charset="0"/>
        </a:defRPr>
      </a:lvl6pPr>
      <a:lvl7pPr marL="914400" algn="l" rtl="0" eaLnBrk="1" fontAlgn="base" hangingPunct="1">
        <a:spcBef>
          <a:spcPct val="0"/>
        </a:spcBef>
        <a:spcAft>
          <a:spcPct val="0"/>
        </a:spcAft>
        <a:defRPr sz="2800" b="1">
          <a:solidFill>
            <a:srgbClr val="00239B"/>
          </a:solidFill>
          <a:latin typeface="Arial" charset="0"/>
        </a:defRPr>
      </a:lvl7pPr>
      <a:lvl8pPr marL="1371600" algn="l" rtl="0" eaLnBrk="1" fontAlgn="base" hangingPunct="1">
        <a:spcBef>
          <a:spcPct val="0"/>
        </a:spcBef>
        <a:spcAft>
          <a:spcPct val="0"/>
        </a:spcAft>
        <a:defRPr sz="2800" b="1">
          <a:solidFill>
            <a:srgbClr val="00239B"/>
          </a:solidFill>
          <a:latin typeface="Arial" charset="0"/>
        </a:defRPr>
      </a:lvl8pPr>
      <a:lvl9pPr marL="1828800" algn="l" rtl="0" eaLnBrk="1" fontAlgn="base" hangingPunct="1">
        <a:spcBef>
          <a:spcPct val="0"/>
        </a:spcBef>
        <a:spcAft>
          <a:spcPct val="0"/>
        </a:spcAft>
        <a:defRPr sz="2800" b="1">
          <a:solidFill>
            <a:srgbClr val="00239B"/>
          </a:solidFill>
          <a:latin typeface="Arial" charset="0"/>
        </a:defRPr>
      </a:lvl9pPr>
    </p:titleStyle>
    <p:bodyStyle>
      <a:lvl1pPr marL="355600" indent="-355600" algn="l" rtl="0" eaLnBrk="1" fontAlgn="base" hangingPunct="1">
        <a:spcBef>
          <a:spcPct val="20000"/>
        </a:spcBef>
        <a:spcAft>
          <a:spcPct val="0"/>
        </a:spcAft>
        <a:buClr>
          <a:schemeClr val="accent1"/>
        </a:buClr>
        <a:buChar char="•"/>
        <a:defRPr sz="2000">
          <a:solidFill>
            <a:srgbClr val="000000"/>
          </a:solidFill>
          <a:latin typeface="+mn-lt"/>
          <a:ea typeface="+mn-ea"/>
          <a:cs typeface="+mn-cs"/>
        </a:defRPr>
      </a:lvl1pPr>
      <a:lvl2pPr marL="711200" indent="-354013" algn="l" rtl="0" eaLnBrk="1" fontAlgn="base" hangingPunct="1">
        <a:spcBef>
          <a:spcPct val="20000"/>
        </a:spcBef>
        <a:spcAft>
          <a:spcPct val="0"/>
        </a:spcAft>
        <a:buClr>
          <a:schemeClr val="accent1"/>
        </a:buClr>
        <a:buSzPct val="85000"/>
        <a:buFont typeface="Times" pitchFamily="18" charset="0"/>
        <a:buChar char="–"/>
        <a:defRPr>
          <a:solidFill>
            <a:srgbClr val="000000"/>
          </a:solidFill>
          <a:latin typeface="+mn-lt"/>
        </a:defRPr>
      </a:lvl2pPr>
      <a:lvl3pPr marL="984250" indent="-265113" algn="l" rtl="0" eaLnBrk="1" fontAlgn="base" hangingPunct="1">
        <a:spcBef>
          <a:spcPct val="20000"/>
        </a:spcBef>
        <a:spcAft>
          <a:spcPct val="0"/>
        </a:spcAft>
        <a:buClr>
          <a:schemeClr val="accent1"/>
        </a:buClr>
        <a:buSzPct val="85000"/>
        <a:buChar char="•"/>
        <a:defRPr sz="1600">
          <a:solidFill>
            <a:srgbClr val="000000"/>
          </a:solidFill>
          <a:latin typeface="+mn-lt"/>
        </a:defRPr>
      </a:lvl3pPr>
      <a:lvl4pPr marL="1300163" indent="-314325" algn="l" rtl="0" eaLnBrk="1" fontAlgn="base" hangingPunct="1">
        <a:spcBef>
          <a:spcPct val="20000"/>
        </a:spcBef>
        <a:spcAft>
          <a:spcPct val="0"/>
        </a:spcAft>
        <a:buClr>
          <a:schemeClr val="accent1"/>
        </a:buClr>
        <a:buFont typeface="Times" pitchFamily="18" charset="0"/>
        <a:buChar char="–"/>
        <a:defRPr sz="1400">
          <a:solidFill>
            <a:srgbClr val="000000"/>
          </a:solidFill>
          <a:latin typeface="+mn-lt"/>
        </a:defRPr>
      </a:lvl4pPr>
      <a:lvl5pPr marL="2057400" indent="-228600" algn="l" rtl="0" eaLnBrk="1" fontAlgn="base" hangingPunct="1">
        <a:spcBef>
          <a:spcPct val="20000"/>
        </a:spcBef>
        <a:spcAft>
          <a:spcPct val="0"/>
        </a:spcAft>
        <a:buClr>
          <a:schemeClr val="accent1"/>
        </a:buClr>
        <a:buChar char="•"/>
        <a:defRPr sz="1400">
          <a:solidFill>
            <a:srgbClr val="000000"/>
          </a:solidFill>
          <a:latin typeface="+mn-lt"/>
        </a:defRPr>
      </a:lvl5pPr>
      <a:lvl6pPr marL="2514600" indent="-228600" algn="l" rtl="0" eaLnBrk="1" fontAlgn="base" hangingPunct="1">
        <a:spcBef>
          <a:spcPct val="20000"/>
        </a:spcBef>
        <a:spcAft>
          <a:spcPct val="0"/>
        </a:spcAft>
        <a:buClr>
          <a:schemeClr val="accent1"/>
        </a:buClr>
        <a:buChar char="•"/>
        <a:defRPr sz="1400">
          <a:solidFill>
            <a:srgbClr val="000000"/>
          </a:solidFill>
          <a:latin typeface="+mn-lt"/>
        </a:defRPr>
      </a:lvl6pPr>
      <a:lvl7pPr marL="2971800" indent="-228600" algn="l" rtl="0" eaLnBrk="1" fontAlgn="base" hangingPunct="1">
        <a:spcBef>
          <a:spcPct val="20000"/>
        </a:spcBef>
        <a:spcAft>
          <a:spcPct val="0"/>
        </a:spcAft>
        <a:buClr>
          <a:schemeClr val="accent1"/>
        </a:buClr>
        <a:buChar char="•"/>
        <a:defRPr sz="1400">
          <a:solidFill>
            <a:srgbClr val="000000"/>
          </a:solidFill>
          <a:latin typeface="+mn-lt"/>
        </a:defRPr>
      </a:lvl7pPr>
      <a:lvl8pPr marL="3429000" indent="-228600" algn="l" rtl="0" eaLnBrk="1" fontAlgn="base" hangingPunct="1">
        <a:spcBef>
          <a:spcPct val="20000"/>
        </a:spcBef>
        <a:spcAft>
          <a:spcPct val="0"/>
        </a:spcAft>
        <a:buClr>
          <a:schemeClr val="accent1"/>
        </a:buClr>
        <a:buChar char="•"/>
        <a:defRPr sz="1400">
          <a:solidFill>
            <a:srgbClr val="000000"/>
          </a:solidFill>
          <a:latin typeface="+mn-lt"/>
        </a:defRPr>
      </a:lvl8pPr>
      <a:lvl9pPr marL="3886200" indent="-228600" algn="l" rtl="0" eaLnBrk="1" fontAlgn="base" hangingPunct="1">
        <a:spcBef>
          <a:spcPct val="20000"/>
        </a:spcBef>
        <a:spcAft>
          <a:spcPct val="0"/>
        </a:spcAft>
        <a:buClr>
          <a:schemeClr val="accent1"/>
        </a:buClr>
        <a:buChar char="•"/>
        <a:defRPr sz="14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51203"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717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fontAlgn="auto">
              <a:spcBef>
                <a:spcPts val="0"/>
              </a:spcBef>
              <a:spcAft>
                <a:spcPts val="0"/>
              </a:spcAft>
              <a:defRPr kumimoji="1" sz="1400" b="0">
                <a:solidFill>
                  <a:schemeClr val="tx1"/>
                </a:solidFill>
                <a:latin typeface="Times New Roman" pitchFamily="18" charset="0"/>
                <a:cs typeface="+mn-cs"/>
              </a:defRPr>
            </a:lvl1pPr>
          </a:lstStyle>
          <a:p>
            <a:pPr>
              <a:defRPr/>
            </a:pPr>
            <a:endParaRPr lang="en-GB"/>
          </a:p>
        </p:txBody>
      </p:sp>
      <p:sp>
        <p:nvSpPr>
          <p:cNvPr id="717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kumimoji="1" sz="1400" b="0">
                <a:solidFill>
                  <a:schemeClr val="tx1"/>
                </a:solidFill>
                <a:latin typeface="Times New Roman" pitchFamily="18" charset="0"/>
                <a:cs typeface="+mn-cs"/>
              </a:defRPr>
            </a:lvl1pPr>
          </a:lstStyle>
          <a:p>
            <a:pPr>
              <a:defRPr/>
            </a:pPr>
            <a:endParaRPr lang="en-GB"/>
          </a:p>
        </p:txBody>
      </p:sp>
      <p:sp>
        <p:nvSpPr>
          <p:cNvPr id="717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fontAlgn="auto">
              <a:spcBef>
                <a:spcPts val="0"/>
              </a:spcBef>
              <a:spcAft>
                <a:spcPts val="0"/>
              </a:spcAft>
              <a:defRPr kumimoji="1" sz="1400" b="0">
                <a:solidFill>
                  <a:schemeClr val="tx1"/>
                </a:solidFill>
                <a:latin typeface="Times New Roman" pitchFamily="18" charset="0"/>
                <a:cs typeface="+mn-cs"/>
              </a:defRPr>
            </a:lvl1pPr>
          </a:lstStyle>
          <a:p>
            <a:pPr>
              <a:defRPr/>
            </a:pPr>
            <a:fld id="{266C1C33-65D8-4994-B544-E90AC6B01D99}"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spect="1" noChangeArrowheads="1"/>
          </p:cNvSpPr>
          <p:nvPr>
            <p:ph type="title"/>
          </p:nvPr>
        </p:nvSpPr>
        <p:spPr bwMode="auto">
          <a:xfrm>
            <a:off x="166688" y="250825"/>
            <a:ext cx="8683625" cy="8048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4339" name="Rectangle 3"/>
          <p:cNvSpPr>
            <a:spLocks noGrp="1" noChangeArrowheads="1"/>
          </p:cNvSpPr>
          <p:nvPr>
            <p:ph type="body" idx="1"/>
          </p:nvPr>
        </p:nvSpPr>
        <p:spPr bwMode="auto">
          <a:xfrm>
            <a:off x="166688" y="1536700"/>
            <a:ext cx="8683625" cy="4318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4340" name="Picture 5"/>
          <p:cNvPicPr>
            <a:picLocks noChangeAspect="1" noChangeArrowheads="1"/>
          </p:cNvPicPr>
          <p:nvPr/>
        </p:nvPicPr>
        <p:blipFill>
          <a:blip r:embed="rId13" cstate="print"/>
          <a:srcRect/>
          <a:stretch>
            <a:fillRect/>
          </a:stretch>
        </p:blipFill>
        <p:spPr bwMode="auto">
          <a:xfrm>
            <a:off x="7699375" y="5937250"/>
            <a:ext cx="1208088" cy="80803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Lst>
  <p:txStyles>
    <p:titleStyle>
      <a:lvl1pPr algn="l" rtl="0" eaLnBrk="1" fontAlgn="base" hangingPunct="1">
        <a:spcBef>
          <a:spcPct val="0"/>
        </a:spcBef>
        <a:spcAft>
          <a:spcPct val="0"/>
        </a:spcAft>
        <a:defRPr sz="2800" b="1">
          <a:solidFill>
            <a:srgbClr val="00239B"/>
          </a:solidFill>
          <a:latin typeface="+mj-lt"/>
          <a:ea typeface="+mj-ea"/>
          <a:cs typeface="+mj-cs"/>
        </a:defRPr>
      </a:lvl1pPr>
      <a:lvl2pPr algn="l" rtl="0" eaLnBrk="1" fontAlgn="base" hangingPunct="1">
        <a:spcBef>
          <a:spcPct val="0"/>
        </a:spcBef>
        <a:spcAft>
          <a:spcPct val="0"/>
        </a:spcAft>
        <a:defRPr sz="2800" b="1">
          <a:solidFill>
            <a:srgbClr val="00239B"/>
          </a:solidFill>
          <a:latin typeface="Arial" charset="0"/>
        </a:defRPr>
      </a:lvl2pPr>
      <a:lvl3pPr algn="l" rtl="0" eaLnBrk="1" fontAlgn="base" hangingPunct="1">
        <a:spcBef>
          <a:spcPct val="0"/>
        </a:spcBef>
        <a:spcAft>
          <a:spcPct val="0"/>
        </a:spcAft>
        <a:defRPr sz="2800" b="1">
          <a:solidFill>
            <a:srgbClr val="00239B"/>
          </a:solidFill>
          <a:latin typeface="Arial" charset="0"/>
        </a:defRPr>
      </a:lvl3pPr>
      <a:lvl4pPr algn="l" rtl="0" eaLnBrk="1" fontAlgn="base" hangingPunct="1">
        <a:spcBef>
          <a:spcPct val="0"/>
        </a:spcBef>
        <a:spcAft>
          <a:spcPct val="0"/>
        </a:spcAft>
        <a:defRPr sz="2800" b="1">
          <a:solidFill>
            <a:srgbClr val="00239B"/>
          </a:solidFill>
          <a:latin typeface="Arial" charset="0"/>
        </a:defRPr>
      </a:lvl4pPr>
      <a:lvl5pPr algn="l" rtl="0" eaLnBrk="1" fontAlgn="base" hangingPunct="1">
        <a:spcBef>
          <a:spcPct val="0"/>
        </a:spcBef>
        <a:spcAft>
          <a:spcPct val="0"/>
        </a:spcAft>
        <a:defRPr sz="2800" b="1">
          <a:solidFill>
            <a:srgbClr val="00239B"/>
          </a:solidFill>
          <a:latin typeface="Arial" charset="0"/>
        </a:defRPr>
      </a:lvl5pPr>
      <a:lvl6pPr marL="457200" algn="l" rtl="0" eaLnBrk="1" fontAlgn="base" hangingPunct="1">
        <a:spcBef>
          <a:spcPct val="0"/>
        </a:spcBef>
        <a:spcAft>
          <a:spcPct val="0"/>
        </a:spcAft>
        <a:defRPr sz="2800" b="1">
          <a:solidFill>
            <a:srgbClr val="00239B"/>
          </a:solidFill>
          <a:latin typeface="Arial" charset="0"/>
        </a:defRPr>
      </a:lvl6pPr>
      <a:lvl7pPr marL="914400" algn="l" rtl="0" eaLnBrk="1" fontAlgn="base" hangingPunct="1">
        <a:spcBef>
          <a:spcPct val="0"/>
        </a:spcBef>
        <a:spcAft>
          <a:spcPct val="0"/>
        </a:spcAft>
        <a:defRPr sz="2800" b="1">
          <a:solidFill>
            <a:srgbClr val="00239B"/>
          </a:solidFill>
          <a:latin typeface="Arial" charset="0"/>
        </a:defRPr>
      </a:lvl7pPr>
      <a:lvl8pPr marL="1371600" algn="l" rtl="0" eaLnBrk="1" fontAlgn="base" hangingPunct="1">
        <a:spcBef>
          <a:spcPct val="0"/>
        </a:spcBef>
        <a:spcAft>
          <a:spcPct val="0"/>
        </a:spcAft>
        <a:defRPr sz="2800" b="1">
          <a:solidFill>
            <a:srgbClr val="00239B"/>
          </a:solidFill>
          <a:latin typeface="Arial" charset="0"/>
        </a:defRPr>
      </a:lvl8pPr>
      <a:lvl9pPr marL="1828800" algn="l" rtl="0" eaLnBrk="1" fontAlgn="base" hangingPunct="1">
        <a:spcBef>
          <a:spcPct val="0"/>
        </a:spcBef>
        <a:spcAft>
          <a:spcPct val="0"/>
        </a:spcAft>
        <a:defRPr sz="2800" b="1">
          <a:solidFill>
            <a:srgbClr val="00239B"/>
          </a:solidFill>
          <a:latin typeface="Arial" charset="0"/>
        </a:defRPr>
      </a:lvl9pPr>
    </p:titleStyle>
    <p:bodyStyle>
      <a:lvl1pPr marL="355600" indent="-355600" algn="l" rtl="0" eaLnBrk="1" fontAlgn="base" hangingPunct="1">
        <a:spcBef>
          <a:spcPct val="20000"/>
        </a:spcBef>
        <a:spcAft>
          <a:spcPct val="0"/>
        </a:spcAft>
        <a:buClr>
          <a:schemeClr val="accent1"/>
        </a:buClr>
        <a:buChar char="•"/>
        <a:defRPr sz="2000">
          <a:solidFill>
            <a:srgbClr val="000000"/>
          </a:solidFill>
          <a:latin typeface="+mn-lt"/>
          <a:ea typeface="+mn-ea"/>
          <a:cs typeface="+mn-cs"/>
        </a:defRPr>
      </a:lvl1pPr>
      <a:lvl2pPr marL="711200" indent="-354013" algn="l" rtl="0" eaLnBrk="1" fontAlgn="base" hangingPunct="1">
        <a:spcBef>
          <a:spcPct val="20000"/>
        </a:spcBef>
        <a:spcAft>
          <a:spcPct val="0"/>
        </a:spcAft>
        <a:buClr>
          <a:schemeClr val="accent1"/>
        </a:buClr>
        <a:buSzPct val="85000"/>
        <a:buFont typeface="Times" pitchFamily="18" charset="0"/>
        <a:buChar char="–"/>
        <a:defRPr>
          <a:solidFill>
            <a:srgbClr val="000000"/>
          </a:solidFill>
          <a:latin typeface="+mn-lt"/>
        </a:defRPr>
      </a:lvl2pPr>
      <a:lvl3pPr marL="984250" indent="-265113" algn="l" rtl="0" eaLnBrk="1" fontAlgn="base" hangingPunct="1">
        <a:spcBef>
          <a:spcPct val="20000"/>
        </a:spcBef>
        <a:spcAft>
          <a:spcPct val="0"/>
        </a:spcAft>
        <a:buClr>
          <a:schemeClr val="accent1"/>
        </a:buClr>
        <a:buSzPct val="85000"/>
        <a:buChar char="•"/>
        <a:defRPr sz="1600">
          <a:solidFill>
            <a:srgbClr val="000000"/>
          </a:solidFill>
          <a:latin typeface="+mn-lt"/>
        </a:defRPr>
      </a:lvl3pPr>
      <a:lvl4pPr marL="1300163" indent="-314325" algn="l" rtl="0" eaLnBrk="1" fontAlgn="base" hangingPunct="1">
        <a:spcBef>
          <a:spcPct val="20000"/>
        </a:spcBef>
        <a:spcAft>
          <a:spcPct val="0"/>
        </a:spcAft>
        <a:buClr>
          <a:schemeClr val="accent1"/>
        </a:buClr>
        <a:buFont typeface="Times" pitchFamily="18" charset="0"/>
        <a:buChar char="–"/>
        <a:defRPr sz="1400">
          <a:solidFill>
            <a:srgbClr val="000000"/>
          </a:solidFill>
          <a:latin typeface="+mn-lt"/>
        </a:defRPr>
      </a:lvl4pPr>
      <a:lvl5pPr marL="2057400" indent="-228600" algn="l" rtl="0" eaLnBrk="1" fontAlgn="base" hangingPunct="1">
        <a:spcBef>
          <a:spcPct val="20000"/>
        </a:spcBef>
        <a:spcAft>
          <a:spcPct val="0"/>
        </a:spcAft>
        <a:buClr>
          <a:schemeClr val="accent1"/>
        </a:buClr>
        <a:buChar char="•"/>
        <a:defRPr sz="1400">
          <a:solidFill>
            <a:srgbClr val="000000"/>
          </a:solidFill>
          <a:latin typeface="+mn-lt"/>
        </a:defRPr>
      </a:lvl5pPr>
      <a:lvl6pPr marL="2514600" indent="-228600" algn="l" rtl="0" eaLnBrk="1" fontAlgn="base" hangingPunct="1">
        <a:spcBef>
          <a:spcPct val="20000"/>
        </a:spcBef>
        <a:spcAft>
          <a:spcPct val="0"/>
        </a:spcAft>
        <a:buClr>
          <a:schemeClr val="accent1"/>
        </a:buClr>
        <a:buChar char="•"/>
        <a:defRPr sz="1400">
          <a:solidFill>
            <a:srgbClr val="000000"/>
          </a:solidFill>
          <a:latin typeface="+mn-lt"/>
        </a:defRPr>
      </a:lvl6pPr>
      <a:lvl7pPr marL="2971800" indent="-228600" algn="l" rtl="0" eaLnBrk="1" fontAlgn="base" hangingPunct="1">
        <a:spcBef>
          <a:spcPct val="20000"/>
        </a:spcBef>
        <a:spcAft>
          <a:spcPct val="0"/>
        </a:spcAft>
        <a:buClr>
          <a:schemeClr val="accent1"/>
        </a:buClr>
        <a:buChar char="•"/>
        <a:defRPr sz="1400">
          <a:solidFill>
            <a:srgbClr val="000000"/>
          </a:solidFill>
          <a:latin typeface="+mn-lt"/>
        </a:defRPr>
      </a:lvl7pPr>
      <a:lvl8pPr marL="3429000" indent="-228600" algn="l" rtl="0" eaLnBrk="1" fontAlgn="base" hangingPunct="1">
        <a:spcBef>
          <a:spcPct val="20000"/>
        </a:spcBef>
        <a:spcAft>
          <a:spcPct val="0"/>
        </a:spcAft>
        <a:buClr>
          <a:schemeClr val="accent1"/>
        </a:buClr>
        <a:buChar char="•"/>
        <a:defRPr sz="1400">
          <a:solidFill>
            <a:srgbClr val="000000"/>
          </a:solidFill>
          <a:latin typeface="+mn-lt"/>
        </a:defRPr>
      </a:lvl8pPr>
      <a:lvl9pPr marL="3886200" indent="-228600" algn="l" rtl="0" eaLnBrk="1" fontAlgn="base" hangingPunct="1">
        <a:spcBef>
          <a:spcPct val="20000"/>
        </a:spcBef>
        <a:spcAft>
          <a:spcPct val="0"/>
        </a:spcAft>
        <a:buClr>
          <a:schemeClr val="accent1"/>
        </a:buClr>
        <a:buChar char="•"/>
        <a:defRPr sz="14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266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717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fontAlgn="auto">
              <a:spcBef>
                <a:spcPts val="0"/>
              </a:spcBef>
              <a:spcAft>
                <a:spcPts val="0"/>
              </a:spcAft>
              <a:defRPr kumimoji="1" sz="1400" b="0">
                <a:solidFill>
                  <a:schemeClr val="tx1"/>
                </a:solidFill>
                <a:latin typeface="Times New Roman" pitchFamily="18" charset="0"/>
                <a:cs typeface="+mn-cs"/>
              </a:defRPr>
            </a:lvl1pPr>
          </a:lstStyle>
          <a:p>
            <a:pPr>
              <a:defRPr/>
            </a:pPr>
            <a:endParaRPr lang="en-GB"/>
          </a:p>
        </p:txBody>
      </p:sp>
      <p:sp>
        <p:nvSpPr>
          <p:cNvPr id="717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kumimoji="1" sz="1400" b="0">
                <a:solidFill>
                  <a:schemeClr val="tx1"/>
                </a:solidFill>
                <a:latin typeface="Times New Roman" pitchFamily="18" charset="0"/>
                <a:cs typeface="+mn-cs"/>
              </a:defRPr>
            </a:lvl1pPr>
          </a:lstStyle>
          <a:p>
            <a:pPr>
              <a:defRPr/>
            </a:pPr>
            <a:endParaRPr lang="en-GB"/>
          </a:p>
        </p:txBody>
      </p:sp>
      <p:sp>
        <p:nvSpPr>
          <p:cNvPr id="717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fontAlgn="auto">
              <a:spcBef>
                <a:spcPts val="0"/>
              </a:spcBef>
              <a:spcAft>
                <a:spcPts val="0"/>
              </a:spcAft>
              <a:defRPr kumimoji="1" sz="1400" b="0">
                <a:solidFill>
                  <a:schemeClr val="tx1"/>
                </a:solidFill>
                <a:latin typeface="Times New Roman" pitchFamily="18" charset="0"/>
                <a:cs typeface="+mn-cs"/>
              </a:defRPr>
            </a:lvl1pPr>
          </a:lstStyle>
          <a:p>
            <a:pPr>
              <a:defRPr/>
            </a:pPr>
            <a:fld id="{A8C02E6B-C7DB-4997-B512-B100066F75CC}"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spect="1" noChangeArrowheads="1"/>
          </p:cNvSpPr>
          <p:nvPr>
            <p:ph type="title"/>
          </p:nvPr>
        </p:nvSpPr>
        <p:spPr bwMode="auto">
          <a:xfrm>
            <a:off x="166688" y="250825"/>
            <a:ext cx="8683625" cy="8048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38915" name="Rectangle 3"/>
          <p:cNvSpPr>
            <a:spLocks noGrp="1" noChangeArrowheads="1"/>
          </p:cNvSpPr>
          <p:nvPr>
            <p:ph type="body" idx="1"/>
          </p:nvPr>
        </p:nvSpPr>
        <p:spPr bwMode="auto">
          <a:xfrm>
            <a:off x="166688" y="1536700"/>
            <a:ext cx="8683625" cy="4318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38916" name="Picture 5"/>
          <p:cNvPicPr>
            <a:picLocks noChangeAspect="1" noChangeArrowheads="1"/>
          </p:cNvPicPr>
          <p:nvPr/>
        </p:nvPicPr>
        <p:blipFill>
          <a:blip r:embed="rId13" cstate="print"/>
          <a:srcRect/>
          <a:stretch>
            <a:fillRect/>
          </a:stretch>
        </p:blipFill>
        <p:spPr bwMode="auto">
          <a:xfrm>
            <a:off x="7699375" y="5937250"/>
            <a:ext cx="1208088" cy="80803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Lst>
  <p:txStyles>
    <p:titleStyle>
      <a:lvl1pPr algn="l" rtl="0" eaLnBrk="1" fontAlgn="base" hangingPunct="1">
        <a:spcBef>
          <a:spcPct val="0"/>
        </a:spcBef>
        <a:spcAft>
          <a:spcPct val="0"/>
        </a:spcAft>
        <a:defRPr sz="2800" b="1">
          <a:solidFill>
            <a:srgbClr val="00239B"/>
          </a:solidFill>
          <a:latin typeface="+mj-lt"/>
          <a:ea typeface="+mj-ea"/>
          <a:cs typeface="+mj-cs"/>
        </a:defRPr>
      </a:lvl1pPr>
      <a:lvl2pPr algn="l" rtl="0" eaLnBrk="1" fontAlgn="base" hangingPunct="1">
        <a:spcBef>
          <a:spcPct val="0"/>
        </a:spcBef>
        <a:spcAft>
          <a:spcPct val="0"/>
        </a:spcAft>
        <a:defRPr sz="2800" b="1">
          <a:solidFill>
            <a:srgbClr val="00239B"/>
          </a:solidFill>
          <a:latin typeface="Arial" charset="0"/>
        </a:defRPr>
      </a:lvl2pPr>
      <a:lvl3pPr algn="l" rtl="0" eaLnBrk="1" fontAlgn="base" hangingPunct="1">
        <a:spcBef>
          <a:spcPct val="0"/>
        </a:spcBef>
        <a:spcAft>
          <a:spcPct val="0"/>
        </a:spcAft>
        <a:defRPr sz="2800" b="1">
          <a:solidFill>
            <a:srgbClr val="00239B"/>
          </a:solidFill>
          <a:latin typeface="Arial" charset="0"/>
        </a:defRPr>
      </a:lvl3pPr>
      <a:lvl4pPr algn="l" rtl="0" eaLnBrk="1" fontAlgn="base" hangingPunct="1">
        <a:spcBef>
          <a:spcPct val="0"/>
        </a:spcBef>
        <a:spcAft>
          <a:spcPct val="0"/>
        </a:spcAft>
        <a:defRPr sz="2800" b="1">
          <a:solidFill>
            <a:srgbClr val="00239B"/>
          </a:solidFill>
          <a:latin typeface="Arial" charset="0"/>
        </a:defRPr>
      </a:lvl4pPr>
      <a:lvl5pPr algn="l" rtl="0" eaLnBrk="1" fontAlgn="base" hangingPunct="1">
        <a:spcBef>
          <a:spcPct val="0"/>
        </a:spcBef>
        <a:spcAft>
          <a:spcPct val="0"/>
        </a:spcAft>
        <a:defRPr sz="2800" b="1">
          <a:solidFill>
            <a:srgbClr val="00239B"/>
          </a:solidFill>
          <a:latin typeface="Arial" charset="0"/>
        </a:defRPr>
      </a:lvl5pPr>
      <a:lvl6pPr marL="457200" algn="l" rtl="0" eaLnBrk="1" fontAlgn="base" hangingPunct="1">
        <a:spcBef>
          <a:spcPct val="0"/>
        </a:spcBef>
        <a:spcAft>
          <a:spcPct val="0"/>
        </a:spcAft>
        <a:defRPr sz="2800" b="1">
          <a:solidFill>
            <a:srgbClr val="00239B"/>
          </a:solidFill>
          <a:latin typeface="Arial" charset="0"/>
        </a:defRPr>
      </a:lvl6pPr>
      <a:lvl7pPr marL="914400" algn="l" rtl="0" eaLnBrk="1" fontAlgn="base" hangingPunct="1">
        <a:spcBef>
          <a:spcPct val="0"/>
        </a:spcBef>
        <a:spcAft>
          <a:spcPct val="0"/>
        </a:spcAft>
        <a:defRPr sz="2800" b="1">
          <a:solidFill>
            <a:srgbClr val="00239B"/>
          </a:solidFill>
          <a:latin typeface="Arial" charset="0"/>
        </a:defRPr>
      </a:lvl7pPr>
      <a:lvl8pPr marL="1371600" algn="l" rtl="0" eaLnBrk="1" fontAlgn="base" hangingPunct="1">
        <a:spcBef>
          <a:spcPct val="0"/>
        </a:spcBef>
        <a:spcAft>
          <a:spcPct val="0"/>
        </a:spcAft>
        <a:defRPr sz="2800" b="1">
          <a:solidFill>
            <a:srgbClr val="00239B"/>
          </a:solidFill>
          <a:latin typeface="Arial" charset="0"/>
        </a:defRPr>
      </a:lvl8pPr>
      <a:lvl9pPr marL="1828800" algn="l" rtl="0" eaLnBrk="1" fontAlgn="base" hangingPunct="1">
        <a:spcBef>
          <a:spcPct val="0"/>
        </a:spcBef>
        <a:spcAft>
          <a:spcPct val="0"/>
        </a:spcAft>
        <a:defRPr sz="2800" b="1">
          <a:solidFill>
            <a:srgbClr val="00239B"/>
          </a:solidFill>
          <a:latin typeface="Arial" charset="0"/>
        </a:defRPr>
      </a:lvl9pPr>
    </p:titleStyle>
    <p:bodyStyle>
      <a:lvl1pPr marL="355600" indent="-355600" algn="l" rtl="0" eaLnBrk="1" fontAlgn="base" hangingPunct="1">
        <a:spcBef>
          <a:spcPct val="20000"/>
        </a:spcBef>
        <a:spcAft>
          <a:spcPct val="0"/>
        </a:spcAft>
        <a:buClr>
          <a:schemeClr val="accent1"/>
        </a:buClr>
        <a:buChar char="•"/>
        <a:defRPr sz="2000">
          <a:solidFill>
            <a:srgbClr val="000000"/>
          </a:solidFill>
          <a:latin typeface="+mn-lt"/>
          <a:ea typeface="+mn-ea"/>
          <a:cs typeface="+mn-cs"/>
        </a:defRPr>
      </a:lvl1pPr>
      <a:lvl2pPr marL="711200" indent="-354013" algn="l" rtl="0" eaLnBrk="1" fontAlgn="base" hangingPunct="1">
        <a:spcBef>
          <a:spcPct val="20000"/>
        </a:spcBef>
        <a:spcAft>
          <a:spcPct val="0"/>
        </a:spcAft>
        <a:buClr>
          <a:schemeClr val="accent1"/>
        </a:buClr>
        <a:buSzPct val="85000"/>
        <a:buFont typeface="Times" pitchFamily="18" charset="0"/>
        <a:buChar char="–"/>
        <a:defRPr>
          <a:solidFill>
            <a:srgbClr val="000000"/>
          </a:solidFill>
          <a:latin typeface="+mn-lt"/>
        </a:defRPr>
      </a:lvl2pPr>
      <a:lvl3pPr marL="984250" indent="-265113" algn="l" rtl="0" eaLnBrk="1" fontAlgn="base" hangingPunct="1">
        <a:spcBef>
          <a:spcPct val="20000"/>
        </a:spcBef>
        <a:spcAft>
          <a:spcPct val="0"/>
        </a:spcAft>
        <a:buClr>
          <a:schemeClr val="accent1"/>
        </a:buClr>
        <a:buSzPct val="85000"/>
        <a:buChar char="•"/>
        <a:defRPr sz="1600">
          <a:solidFill>
            <a:srgbClr val="000000"/>
          </a:solidFill>
          <a:latin typeface="+mn-lt"/>
        </a:defRPr>
      </a:lvl3pPr>
      <a:lvl4pPr marL="1300163" indent="-314325" algn="l" rtl="0" eaLnBrk="1" fontAlgn="base" hangingPunct="1">
        <a:spcBef>
          <a:spcPct val="20000"/>
        </a:spcBef>
        <a:spcAft>
          <a:spcPct val="0"/>
        </a:spcAft>
        <a:buClr>
          <a:schemeClr val="accent1"/>
        </a:buClr>
        <a:buFont typeface="Times" pitchFamily="18" charset="0"/>
        <a:buChar char="–"/>
        <a:defRPr sz="1400">
          <a:solidFill>
            <a:srgbClr val="000000"/>
          </a:solidFill>
          <a:latin typeface="+mn-lt"/>
        </a:defRPr>
      </a:lvl4pPr>
      <a:lvl5pPr marL="2057400" indent="-228600" algn="l" rtl="0" eaLnBrk="1" fontAlgn="base" hangingPunct="1">
        <a:spcBef>
          <a:spcPct val="20000"/>
        </a:spcBef>
        <a:spcAft>
          <a:spcPct val="0"/>
        </a:spcAft>
        <a:buClr>
          <a:schemeClr val="accent1"/>
        </a:buClr>
        <a:buChar char="•"/>
        <a:defRPr sz="1400">
          <a:solidFill>
            <a:srgbClr val="000000"/>
          </a:solidFill>
          <a:latin typeface="+mn-lt"/>
        </a:defRPr>
      </a:lvl5pPr>
      <a:lvl6pPr marL="2514600" indent="-228600" algn="l" rtl="0" eaLnBrk="1" fontAlgn="base" hangingPunct="1">
        <a:spcBef>
          <a:spcPct val="20000"/>
        </a:spcBef>
        <a:spcAft>
          <a:spcPct val="0"/>
        </a:spcAft>
        <a:buClr>
          <a:schemeClr val="accent1"/>
        </a:buClr>
        <a:buChar char="•"/>
        <a:defRPr sz="1400">
          <a:solidFill>
            <a:srgbClr val="000000"/>
          </a:solidFill>
          <a:latin typeface="+mn-lt"/>
        </a:defRPr>
      </a:lvl6pPr>
      <a:lvl7pPr marL="2971800" indent="-228600" algn="l" rtl="0" eaLnBrk="1" fontAlgn="base" hangingPunct="1">
        <a:spcBef>
          <a:spcPct val="20000"/>
        </a:spcBef>
        <a:spcAft>
          <a:spcPct val="0"/>
        </a:spcAft>
        <a:buClr>
          <a:schemeClr val="accent1"/>
        </a:buClr>
        <a:buChar char="•"/>
        <a:defRPr sz="1400">
          <a:solidFill>
            <a:srgbClr val="000000"/>
          </a:solidFill>
          <a:latin typeface="+mn-lt"/>
        </a:defRPr>
      </a:lvl7pPr>
      <a:lvl8pPr marL="3429000" indent="-228600" algn="l" rtl="0" eaLnBrk="1" fontAlgn="base" hangingPunct="1">
        <a:spcBef>
          <a:spcPct val="20000"/>
        </a:spcBef>
        <a:spcAft>
          <a:spcPct val="0"/>
        </a:spcAft>
        <a:buClr>
          <a:schemeClr val="accent1"/>
        </a:buClr>
        <a:buChar char="•"/>
        <a:defRPr sz="1400">
          <a:solidFill>
            <a:srgbClr val="000000"/>
          </a:solidFill>
          <a:latin typeface="+mn-lt"/>
        </a:defRPr>
      </a:lvl8pPr>
      <a:lvl9pPr marL="3886200" indent="-228600" algn="l" rtl="0" eaLnBrk="1" fontAlgn="base" hangingPunct="1">
        <a:spcBef>
          <a:spcPct val="20000"/>
        </a:spcBef>
        <a:spcAft>
          <a:spcPct val="0"/>
        </a:spcAft>
        <a:buClr>
          <a:schemeClr val="accent1"/>
        </a:buClr>
        <a:buChar char="•"/>
        <a:defRPr sz="14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curee.co.u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The contribution of research to teachers’ professional learning and development</a:t>
            </a:r>
            <a:endParaRPr lang="en-US" dirty="0"/>
          </a:p>
        </p:txBody>
      </p:sp>
      <p:sp>
        <p:nvSpPr>
          <p:cNvPr id="3" name="Subtitle 2"/>
          <p:cNvSpPr>
            <a:spLocks noGrp="1"/>
          </p:cNvSpPr>
          <p:nvPr>
            <p:ph type="subTitle" idx="1"/>
          </p:nvPr>
        </p:nvSpPr>
        <p:spPr/>
        <p:txBody>
          <a:bodyPr/>
          <a:lstStyle/>
          <a:p>
            <a:r>
              <a:rPr lang="en-GB" dirty="0" smtClean="0"/>
              <a:t>Philippa Cordingley </a:t>
            </a:r>
          </a:p>
          <a:p>
            <a:pPr>
              <a:defRPr/>
            </a:pPr>
            <a:r>
              <a:rPr lang="en-GB" dirty="0" smtClean="0"/>
              <a:t>Centre for the Use of Research and Evidence in Education (CUREE)</a:t>
            </a:r>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274638"/>
            <a:ext cx="8229600" cy="850900"/>
          </a:xfrm>
        </p:spPr>
        <p:txBody>
          <a:bodyPr/>
          <a:lstStyle/>
          <a:p>
            <a:pPr eaLnBrk="1" hangingPunct="1">
              <a:defRPr/>
            </a:pPr>
            <a:r>
              <a:rPr lang="en-US" sz="3600" b="1"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The engagement spectrum - education </a:t>
            </a:r>
          </a:p>
        </p:txBody>
      </p:sp>
      <p:sp>
        <p:nvSpPr>
          <p:cNvPr id="3" name="Content Placeholder 2"/>
          <p:cNvSpPr>
            <a:spLocks noGrp="1"/>
          </p:cNvSpPr>
          <p:nvPr>
            <p:ph idx="1"/>
          </p:nvPr>
        </p:nvSpPr>
        <p:spPr>
          <a:xfrm>
            <a:off x="251520" y="1268760"/>
            <a:ext cx="8892480" cy="5256584"/>
          </a:xfrm>
        </p:spPr>
        <p:txBody>
          <a:bodyPr>
            <a:normAutofit fontScale="85000" lnSpcReduction="20000"/>
          </a:bodyPr>
          <a:lstStyle/>
          <a:p>
            <a:pPr>
              <a:spcBef>
                <a:spcPts val="600"/>
              </a:spcBef>
              <a:spcAft>
                <a:spcPts val="600"/>
              </a:spcAft>
              <a:buNone/>
              <a:defRPr/>
            </a:pPr>
            <a:r>
              <a:rPr lang="en-GB" sz="35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At the other end of the spectrum:</a:t>
            </a:r>
          </a:p>
          <a:p>
            <a:pPr marL="269875" lvl="1">
              <a:spcBef>
                <a:spcPts val="600"/>
              </a:spcBef>
              <a:spcAft>
                <a:spcPts val="600"/>
              </a:spcAft>
              <a:buFont typeface="Arial" pitchFamily="34" charset="0"/>
              <a:buChar char="•"/>
              <a:defRPr/>
            </a:pPr>
            <a:r>
              <a:rPr lang="en-GB" sz="35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research was planned, analysed and reported by researchers.</a:t>
            </a:r>
          </a:p>
          <a:p>
            <a:pPr marL="269875" lvl="1">
              <a:spcBef>
                <a:spcPts val="600"/>
              </a:spcBef>
              <a:spcAft>
                <a:spcPts val="600"/>
              </a:spcAft>
              <a:buFont typeface="Arial" pitchFamily="34" charset="0"/>
              <a:buChar char="•"/>
              <a:defRPr/>
            </a:pPr>
            <a:r>
              <a:rPr lang="en-GB" sz="35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active involvement of practitioners in implementation, data collection and review</a:t>
            </a:r>
          </a:p>
          <a:p>
            <a:pPr marL="269875" lvl="1">
              <a:spcBef>
                <a:spcPts val="600"/>
              </a:spcBef>
              <a:spcAft>
                <a:spcPts val="600"/>
              </a:spcAft>
              <a:buFont typeface="Arial" pitchFamily="34" charset="0"/>
              <a:buChar char="•"/>
              <a:defRPr/>
            </a:pPr>
            <a:r>
              <a:rPr lang="en-GB" sz="35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teachers introduced to  research findings and underpinning rationale/ theory, by researchers</a:t>
            </a:r>
          </a:p>
          <a:p>
            <a:pPr marL="269875" lvl="1">
              <a:spcBef>
                <a:spcPts val="600"/>
              </a:spcBef>
              <a:spcAft>
                <a:spcPts val="600"/>
              </a:spcAft>
              <a:buFont typeface="Arial" pitchFamily="34" charset="0"/>
              <a:buChar char="•"/>
              <a:defRPr/>
            </a:pPr>
            <a:r>
              <a:rPr lang="en-GB" sz="35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support to help teachers interpret findings and adapt them for their contexts.</a:t>
            </a:r>
          </a:p>
          <a:p>
            <a:pPr>
              <a:spcBef>
                <a:spcPts val="600"/>
              </a:spcBef>
              <a:spcAft>
                <a:spcPts val="600"/>
              </a:spcAft>
              <a:defRPr/>
            </a:pPr>
            <a:r>
              <a:rPr lang="en-GB" sz="35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but not identifying questions, analysis, interpretation or reporting </a:t>
            </a:r>
          </a:p>
          <a:p>
            <a:pPr>
              <a:lnSpc>
                <a:spcPct val="80000"/>
              </a:lnSpc>
              <a:buFontTx/>
              <a:buNone/>
              <a:defRPr/>
            </a:pPr>
            <a:endParaRPr lang="en-GB" b="1" dirty="0">
              <a:solidFill>
                <a:srgbClr val="604A7B"/>
              </a:solidFill>
              <a:effectLst>
                <a:outerShdw blurRad="38100" dist="38100" dir="2700000" algn="tl">
                  <a:srgbClr val="C0C0C0"/>
                </a:outerShdw>
              </a:effectLst>
              <a:latin typeface="AvantGarde Md BT" charset="0"/>
              <a:ea typeface="ＭＳ Ｐゴシック" charset="-128"/>
            </a:endParaRPr>
          </a:p>
          <a:p>
            <a:pPr>
              <a:lnSpc>
                <a:spcPct val="80000"/>
              </a:lnSpc>
              <a:buFontTx/>
              <a:buNone/>
              <a:defRPr/>
            </a:pPr>
            <a:endParaRPr lang="en-GB" b="1" dirty="0">
              <a:solidFill>
                <a:srgbClr val="604A7B"/>
              </a:solidFill>
              <a:effectLst>
                <a:outerShdw blurRad="38100" dist="38100" dir="2700000" algn="tl">
                  <a:srgbClr val="C0C0C0"/>
                </a:outerShdw>
              </a:effectLst>
              <a:latin typeface="AvantGarde Md BT" charset="0"/>
              <a:ea typeface="ＭＳ Ｐゴシック" charset="-128"/>
            </a:endParaRPr>
          </a:p>
          <a:p>
            <a:pPr>
              <a:lnSpc>
                <a:spcPct val="80000"/>
              </a:lnSpc>
              <a:buFont typeface="Arial" charset="0"/>
              <a:buChar char="•"/>
              <a:defRPr/>
            </a:pPr>
            <a:endParaRPr lang="en-GB" sz="1600" dirty="0">
              <a:solidFill>
                <a:srgbClr val="604A7B"/>
              </a:solidFill>
              <a:effectLst>
                <a:outerShdw blurRad="38100" dist="38100" dir="2700000" algn="tl">
                  <a:srgbClr val="C0C0C0"/>
                </a:outerShdw>
              </a:effectLst>
              <a:latin typeface="AvantGarde Md BT" charset="0"/>
              <a:ea typeface="ＭＳ Ｐゴシック" charset="-128"/>
            </a:endParaRPr>
          </a:p>
          <a:p>
            <a:pPr>
              <a:lnSpc>
                <a:spcPct val="80000"/>
              </a:lnSpc>
              <a:buFont typeface="Arial" charset="0"/>
              <a:buChar char="•"/>
              <a:defRPr/>
            </a:pPr>
            <a:endParaRPr sz="1500" dirty="0">
              <a:solidFill>
                <a:srgbClr val="604A7B"/>
              </a:solidFill>
              <a:effectLst>
                <a:outerShdw blurRad="38100" dist="38100" dir="2700000" algn="tl">
                  <a:srgbClr val="C0C0C0"/>
                </a:outerShdw>
              </a:effectLst>
              <a:latin typeface="AvantGarde Md BT" charset="0"/>
              <a:ea typeface="ＭＳ Ｐゴシック" charset="-128"/>
            </a:endParaRPr>
          </a:p>
        </p:txBody>
      </p:sp>
    </p:spTree>
  </p:cSld>
  <p:clrMapOvr>
    <a:masterClrMapping/>
  </p:clrMapOvr>
  <p:transition advClick="0" advTm="15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60648"/>
            <a:ext cx="8229600" cy="1143000"/>
          </a:xfrm>
        </p:spPr>
        <p:txBody>
          <a:bodyPr>
            <a:noAutofit/>
          </a:bodyPr>
          <a:lstStyle/>
          <a:p>
            <a:r>
              <a:rPr lang="en-GB" sz="3200" b="1"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The contribution of research at different stages of teachers’ working lives</a:t>
            </a:r>
            <a:endParaRPr lang="en-US" sz="3200" b="1"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endParaRPr>
          </a:p>
        </p:txBody>
      </p:sp>
      <p:sp>
        <p:nvSpPr>
          <p:cNvPr id="3" name="Content Placeholder 2"/>
          <p:cNvSpPr>
            <a:spLocks noGrp="1"/>
          </p:cNvSpPr>
          <p:nvPr>
            <p:ph idx="1"/>
          </p:nvPr>
        </p:nvSpPr>
        <p:spPr>
          <a:xfrm>
            <a:off x="395536" y="1340768"/>
            <a:ext cx="8507288" cy="5257800"/>
          </a:xfrm>
        </p:spPr>
        <p:txBody>
          <a:bodyPr>
            <a:normAutofit fontScale="25000" lnSpcReduction="20000"/>
          </a:bodyPr>
          <a:lstStyle/>
          <a:p>
            <a:r>
              <a:rPr lang="en-GB" sz="96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No empirical evidence re differences in the benefits of using research to promote CPDL at different stages</a:t>
            </a:r>
          </a:p>
          <a:p>
            <a:r>
              <a:rPr lang="en-GB" sz="96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 Nor evidence that key components of effective engagement in and with research varied significantly across career stages</a:t>
            </a:r>
          </a:p>
          <a:p>
            <a:r>
              <a:rPr lang="en-GB" sz="96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Effective schools facilitate key elements for teachers at all career stages</a:t>
            </a:r>
          </a:p>
          <a:p>
            <a:r>
              <a:rPr lang="en-GB" sz="96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A more recent interpretative review comparing evidence about teachers’ and leaders’ professional learning (Bell and Cordingley, 2012) highlights that effective professional learning for leaders was linked with a number of additional factors including:</a:t>
            </a:r>
            <a:endParaRPr lang="en-US" sz="96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endParaRPr>
          </a:p>
          <a:p>
            <a:pPr lvl="1"/>
            <a:r>
              <a:rPr lang="en-GB" sz="96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greater emphasis on external sources of peer support; </a:t>
            </a:r>
            <a:endParaRPr lang="en-US" sz="96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endParaRPr>
          </a:p>
          <a:p>
            <a:pPr lvl="1"/>
            <a:r>
              <a:rPr lang="en-GB" sz="96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flexible non-linear programmes;</a:t>
            </a:r>
            <a:endParaRPr lang="en-US" sz="96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endParaRPr>
          </a:p>
          <a:p>
            <a:pPr lvl="1"/>
            <a:r>
              <a:rPr lang="en-GB" sz="96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careful identification of starting points and recruitment; and </a:t>
            </a:r>
            <a:endParaRPr lang="en-US" sz="96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endParaRPr>
          </a:p>
          <a:p>
            <a:pPr lvl="1"/>
            <a:r>
              <a:rPr lang="en-GB" sz="96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the use of professional standards as a framework for strengthening the leadership of Learning (Bell, 2012).</a:t>
            </a:r>
            <a:endParaRPr lang="en-US" sz="96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endParaRPr>
          </a:p>
          <a:p>
            <a:endParaRPr lang="en-US" sz="4000" b="1"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normAutofit/>
          </a:bodyPr>
          <a:lstStyle/>
          <a:p>
            <a:pPr marL="342900" indent="-342900">
              <a:lnSpc>
                <a:spcPct val="80000"/>
              </a:lnSpc>
              <a:spcBef>
                <a:spcPct val="20000"/>
              </a:spcBef>
            </a:pPr>
            <a:r>
              <a:rPr lang="en-GB" sz="3600" b="1"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Questions raised</a:t>
            </a:r>
            <a:endParaRPr lang="en-US" sz="3600" b="1"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endParaRPr>
          </a:p>
        </p:txBody>
      </p:sp>
      <p:sp>
        <p:nvSpPr>
          <p:cNvPr id="3" name="Content Placeholder 2"/>
          <p:cNvSpPr>
            <a:spLocks noGrp="1"/>
          </p:cNvSpPr>
          <p:nvPr>
            <p:ph idx="1"/>
          </p:nvPr>
        </p:nvSpPr>
        <p:spPr>
          <a:xfrm>
            <a:off x="251520" y="980728"/>
            <a:ext cx="8229600" cy="5328592"/>
          </a:xfrm>
        </p:spPr>
        <p:txBody>
          <a:bodyPr>
            <a:normAutofit fontScale="25000" lnSpcReduction="20000"/>
          </a:bodyPr>
          <a:lstStyle/>
          <a:p>
            <a:r>
              <a:rPr lang="en-GB" sz="96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How can we create processes which have the effect of helping schools to recognise and be more confident in drawing down specialist expertise from research? </a:t>
            </a:r>
          </a:p>
          <a:p>
            <a:r>
              <a:rPr lang="en-GB" sz="96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How can we encourage the development and mediation of research based tools to sustain and embed CPDL within day to day practices and provide coherence?</a:t>
            </a:r>
          </a:p>
          <a:p>
            <a:r>
              <a:rPr lang="en-GB" sz="96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A focus on the skills needed in the design of research projects </a:t>
            </a:r>
            <a:r>
              <a:rPr lang="en-GB" sz="9600" i="1"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that help teachers manage other demanding aspects of their role and take control of their CPDL </a:t>
            </a:r>
            <a:r>
              <a:rPr lang="en-GB" sz="96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might be helpful in creating interest in research skills at scale?</a:t>
            </a:r>
          </a:p>
          <a:p>
            <a:r>
              <a:rPr lang="en-GB" sz="96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A shared language for CPDL which involves the role of theory</a:t>
            </a:r>
          </a:p>
          <a:p>
            <a:r>
              <a:rPr lang="en-GB" sz="96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How can we develop research-interested leaders? What is their role in modelling and awaking interest in research?</a:t>
            </a:r>
          </a:p>
          <a:p>
            <a:r>
              <a:rPr lang="en-GB" sz="96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What are the large scale opportunities in the system and how can we harness them? </a:t>
            </a:r>
            <a:r>
              <a:rPr lang="en-GB" sz="9600" dirty="0" err="1"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Eg</a:t>
            </a:r>
            <a:r>
              <a:rPr lang="en-GB" sz="96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 Close the Gap test and learn</a:t>
            </a:r>
            <a:r>
              <a:rPr lang="en-GB" sz="960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 curriculum </a:t>
            </a:r>
            <a:r>
              <a:rPr lang="en-GB" sz="96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re-design, moving </a:t>
            </a:r>
            <a:r>
              <a:rPr lang="en-GB" sz="960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beyond gaming..</a:t>
            </a:r>
            <a:endParaRPr lang="en-GB" sz="96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endParaRPr>
          </a:p>
          <a:p>
            <a:endParaRPr lang="en-US" dirty="0" smtClean="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3688" y="188640"/>
            <a:ext cx="6732240" cy="1152128"/>
          </a:xfrm>
        </p:spPr>
        <p:txBody>
          <a:bodyPr>
            <a:normAutofit/>
          </a:bodyPr>
          <a:lstStyle/>
          <a:p>
            <a:pPr indent="-269875" algn="l">
              <a:lnSpc>
                <a:spcPct val="80000"/>
              </a:lnSpc>
              <a:spcBef>
                <a:spcPts val="600"/>
              </a:spcBef>
              <a:spcAft>
                <a:spcPts val="600"/>
              </a:spcAft>
              <a:defRPr/>
            </a:pPr>
            <a:r>
              <a:rPr lang="en-GB" sz="3600" b="1"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Contact Details</a:t>
            </a:r>
            <a:endParaRPr lang="en-US" sz="3600" b="1"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endParaRPr>
          </a:p>
        </p:txBody>
      </p:sp>
      <p:sp>
        <p:nvSpPr>
          <p:cNvPr id="3" name="Content Placeholder 2"/>
          <p:cNvSpPr>
            <a:spLocks noGrp="1"/>
          </p:cNvSpPr>
          <p:nvPr>
            <p:ph idx="1"/>
          </p:nvPr>
        </p:nvSpPr>
        <p:spPr>
          <a:xfrm>
            <a:off x="642938" y="1285875"/>
            <a:ext cx="8229600" cy="4883150"/>
          </a:xfrm>
        </p:spPr>
        <p:txBody>
          <a:bodyPr/>
          <a:lstStyle/>
          <a:p>
            <a:pPr>
              <a:lnSpc>
                <a:spcPct val="80000"/>
              </a:lnSpc>
              <a:spcBef>
                <a:spcPts val="600"/>
              </a:spcBef>
              <a:spcAft>
                <a:spcPts val="600"/>
              </a:spcAft>
              <a:buNone/>
              <a:defRPr/>
            </a:pPr>
            <a:r>
              <a:rPr lang="en-GB" b="1"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philippa.cordingley@curee.co.uk</a:t>
            </a:r>
          </a:p>
          <a:p>
            <a:pPr>
              <a:lnSpc>
                <a:spcPct val="80000"/>
              </a:lnSpc>
              <a:spcBef>
                <a:spcPts val="600"/>
              </a:spcBef>
              <a:spcAft>
                <a:spcPts val="600"/>
              </a:spcAft>
              <a:buNone/>
              <a:defRPr/>
            </a:pPr>
            <a:r>
              <a:rPr lang="en-GB" b="1" dirty="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hlinkClick r:id="rId2"/>
              </a:rPr>
              <a:t>www.curee.co.uk</a:t>
            </a:r>
            <a:endParaRPr lang="en-GB" b="1" dirty="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endParaRPr>
          </a:p>
          <a:p>
            <a:pPr marL="0" indent="0">
              <a:lnSpc>
                <a:spcPct val="80000"/>
              </a:lnSpc>
              <a:spcBef>
                <a:spcPts val="0"/>
              </a:spcBef>
              <a:spcAft>
                <a:spcPts val="0"/>
              </a:spcAft>
              <a:buNone/>
              <a:defRPr/>
            </a:pPr>
            <a:r>
              <a:rPr lang="en-GB" sz="2400" dirty="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Centre for the Use of Research and Evidence </a:t>
            </a:r>
            <a:r>
              <a:rPr lang="en-GB" sz="24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in Education</a:t>
            </a:r>
            <a:endParaRPr lang="en-GB" sz="2400" dirty="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endParaRPr>
          </a:p>
          <a:p>
            <a:pPr>
              <a:lnSpc>
                <a:spcPct val="80000"/>
              </a:lnSpc>
              <a:spcBef>
                <a:spcPts val="0"/>
              </a:spcBef>
              <a:spcAft>
                <a:spcPts val="0"/>
              </a:spcAft>
              <a:buNone/>
              <a:defRPr/>
            </a:pPr>
            <a:r>
              <a:rPr lang="en-GB" sz="24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8</a:t>
            </a:r>
            <a:r>
              <a:rPr lang="en-GB" sz="2400" baseline="300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th</a:t>
            </a:r>
            <a:r>
              <a:rPr lang="en-GB" sz="24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 Floor</a:t>
            </a:r>
          </a:p>
          <a:p>
            <a:pPr>
              <a:lnSpc>
                <a:spcPct val="80000"/>
              </a:lnSpc>
              <a:spcBef>
                <a:spcPts val="0"/>
              </a:spcBef>
              <a:spcAft>
                <a:spcPts val="0"/>
              </a:spcAft>
              <a:buNone/>
              <a:defRPr/>
            </a:pPr>
            <a:r>
              <a:rPr lang="en-GB" sz="24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Eaton House</a:t>
            </a:r>
          </a:p>
          <a:p>
            <a:pPr>
              <a:lnSpc>
                <a:spcPct val="80000"/>
              </a:lnSpc>
              <a:spcBef>
                <a:spcPts val="0"/>
              </a:spcBef>
              <a:spcAft>
                <a:spcPts val="0"/>
              </a:spcAft>
              <a:buNone/>
              <a:defRPr/>
            </a:pPr>
            <a:r>
              <a:rPr lang="en-GB" sz="24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1 Eaton Road</a:t>
            </a:r>
          </a:p>
          <a:p>
            <a:pPr>
              <a:lnSpc>
                <a:spcPct val="80000"/>
              </a:lnSpc>
              <a:spcBef>
                <a:spcPts val="0"/>
              </a:spcBef>
              <a:spcAft>
                <a:spcPts val="0"/>
              </a:spcAft>
              <a:buNone/>
              <a:defRPr/>
            </a:pPr>
            <a:r>
              <a:rPr lang="en-GB" sz="24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Coventry CV1 2FJ</a:t>
            </a:r>
            <a:endParaRPr lang="en-GB" sz="2400" dirty="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endParaRPr>
          </a:p>
          <a:p>
            <a:pPr>
              <a:lnSpc>
                <a:spcPct val="80000"/>
              </a:lnSpc>
              <a:spcBef>
                <a:spcPts val="600"/>
              </a:spcBef>
              <a:spcAft>
                <a:spcPts val="600"/>
              </a:spcAft>
              <a:buNone/>
              <a:defRPr/>
            </a:pPr>
            <a:r>
              <a:rPr lang="en-GB" b="1" dirty="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024 7652 4036</a:t>
            </a:r>
          </a:p>
          <a:p>
            <a:pPr>
              <a:buFont typeface="Arial" charset="0"/>
              <a:buChar char="•"/>
              <a:defRPr/>
            </a:pPr>
            <a:endParaRPr dirty="0">
              <a:solidFill>
                <a:srgbClr val="604A7B"/>
              </a:solidFill>
              <a:effectLst>
                <a:outerShdw blurRad="38100" dist="38100" dir="2700000" algn="tl">
                  <a:srgbClr val="C0C0C0"/>
                </a:outerShdw>
              </a:effectLst>
              <a:latin typeface="AvantGarde Md BT" charset="0"/>
              <a:ea typeface="ＭＳ Ｐゴシック" charset="-128"/>
            </a:endParaRPr>
          </a:p>
        </p:txBody>
      </p:sp>
    </p:spTree>
  </p:cSld>
  <p:clrMapOvr>
    <a:masterClrMapping/>
  </p:clrMapOvr>
  <p:transition advClick="0" advTm="1500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The evidence base</a:t>
            </a:r>
            <a:endParaRPr lang="en-US" sz="3600" b="1"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endParaRPr>
          </a:p>
        </p:txBody>
      </p:sp>
      <p:sp>
        <p:nvSpPr>
          <p:cNvPr id="3" name="Content Placeholder 2"/>
          <p:cNvSpPr>
            <a:spLocks noGrp="1"/>
          </p:cNvSpPr>
          <p:nvPr>
            <p:ph idx="1"/>
          </p:nvPr>
        </p:nvSpPr>
        <p:spPr>
          <a:xfrm>
            <a:off x="395536" y="1196752"/>
            <a:ext cx="8280920" cy="5112568"/>
          </a:xfrm>
        </p:spPr>
        <p:txBody>
          <a:bodyPr>
            <a:normAutofit fontScale="92500" lnSpcReduction="10000"/>
          </a:bodyPr>
          <a:lstStyle/>
          <a:p>
            <a:pPr lvl="0">
              <a:lnSpc>
                <a:spcPct val="90000"/>
              </a:lnSpc>
              <a:spcBef>
                <a:spcPts val="600"/>
              </a:spcBef>
              <a:spcAft>
                <a:spcPts val="600"/>
              </a:spcAft>
              <a:buFont typeface="Arial" charset="0"/>
              <a:buChar char="•"/>
              <a:defRPr/>
            </a:pPr>
            <a:r>
              <a:rPr lang="en-GB" sz="30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A review of research about effective teacher engagement with the research of others and/ or their own research and its role in CPDL (Bell et al, 2010)</a:t>
            </a:r>
            <a:endParaRPr lang="en-US" sz="30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endParaRPr>
          </a:p>
          <a:p>
            <a:pPr lvl="0">
              <a:lnSpc>
                <a:spcPct val="90000"/>
              </a:lnSpc>
              <a:spcBef>
                <a:spcPts val="600"/>
              </a:spcBef>
              <a:spcAft>
                <a:spcPts val="600"/>
              </a:spcAft>
              <a:buFont typeface="Arial" charset="0"/>
              <a:buChar char="•"/>
              <a:defRPr/>
            </a:pPr>
            <a:r>
              <a:rPr lang="en-GB" sz="30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A series of 4 EPPI reviews about effective CPD ( Cordingley et al)</a:t>
            </a:r>
            <a:endParaRPr lang="en-US" sz="30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endParaRPr>
          </a:p>
          <a:p>
            <a:pPr lvl="0">
              <a:lnSpc>
                <a:spcPct val="90000"/>
              </a:lnSpc>
              <a:spcBef>
                <a:spcPts val="600"/>
              </a:spcBef>
              <a:spcAft>
                <a:spcPts val="600"/>
              </a:spcAft>
              <a:buFont typeface="Arial" charset="0"/>
              <a:buChar char="•"/>
              <a:defRPr/>
            </a:pPr>
            <a:r>
              <a:rPr lang="en-GB" sz="30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A New Zealand Best Evidence synthesis (BES) about effective CPD (</a:t>
            </a:r>
            <a:r>
              <a:rPr lang="en-GB" sz="3000" dirty="0" err="1"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Timperley</a:t>
            </a:r>
            <a:r>
              <a:rPr lang="en-GB" sz="30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 et al, 2007) and one re effective leadership contributions to teacher and pupil success (Robinson et al, 2009)</a:t>
            </a:r>
          </a:p>
          <a:p>
            <a:pPr lvl="0">
              <a:lnSpc>
                <a:spcPct val="90000"/>
              </a:lnSpc>
              <a:spcBef>
                <a:spcPts val="600"/>
              </a:spcBef>
              <a:spcAft>
                <a:spcPts val="600"/>
              </a:spcAft>
              <a:buFont typeface="Arial" charset="0"/>
              <a:buChar char="•"/>
              <a:defRPr/>
            </a:pPr>
            <a:r>
              <a:rPr lang="en-GB" sz="30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A review of work based professional learning for teachers in preparation for MTL – </a:t>
            </a:r>
            <a:r>
              <a:rPr lang="en-GB" sz="3000" i="1"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and a key shift towards continuing professional development and learning </a:t>
            </a:r>
            <a:endParaRPr lang="en-US" sz="3000" i="1"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endParaRP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srcRect/>
          <a:stretch>
            <a:fillRect/>
          </a:stretch>
        </p:blipFill>
        <p:spPr bwMode="auto">
          <a:xfrm>
            <a:off x="0" y="1052736"/>
            <a:ext cx="8964488" cy="4896544"/>
          </a:xfrm>
          <a:prstGeom prst="rect">
            <a:avLst/>
          </a:prstGeom>
          <a:noFill/>
          <a:ln w="9525">
            <a:noFill/>
            <a:miter lim="800000"/>
            <a:headEnd/>
            <a:tailEnd/>
          </a:ln>
        </p:spPr>
      </p:pic>
      <p:sp>
        <p:nvSpPr>
          <p:cNvPr id="6" name="TextBox 5"/>
          <p:cNvSpPr txBox="1"/>
          <p:nvPr/>
        </p:nvSpPr>
        <p:spPr>
          <a:xfrm>
            <a:off x="2267744" y="332656"/>
            <a:ext cx="5539337" cy="584775"/>
          </a:xfrm>
          <a:prstGeom prst="rect">
            <a:avLst/>
          </a:prstGeom>
          <a:noFill/>
        </p:spPr>
        <p:txBody>
          <a:bodyPr wrap="none" rtlCol="0">
            <a:spAutoFit/>
          </a:bodyPr>
          <a:lstStyle/>
          <a:p>
            <a:r>
              <a:rPr lang="en-GB" sz="3200" b="1"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The contribution of the reviews</a:t>
            </a:r>
            <a:endParaRPr lang="en-US" sz="3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p:cNvSpPr>
            <a:spLocks noGrp="1"/>
          </p:cNvSpPr>
          <p:nvPr>
            <p:ph idx="1"/>
          </p:nvPr>
        </p:nvSpPr>
        <p:spPr>
          <a:xfrm>
            <a:off x="539552" y="1295400"/>
            <a:ext cx="8071048" cy="4869904"/>
          </a:xfrm>
        </p:spPr>
        <p:txBody>
          <a:bodyPr>
            <a:normAutofit fontScale="92500" lnSpcReduction="10000"/>
          </a:bodyPr>
          <a:lstStyle/>
          <a:p>
            <a:pPr eaLnBrk="1" hangingPunct="1">
              <a:lnSpc>
                <a:spcPct val="115000"/>
              </a:lnSpc>
              <a:buClr>
                <a:srgbClr val="800000"/>
              </a:buClr>
              <a:buFont typeface="Arial" pitchFamily="34" charset="0"/>
              <a:buChar char="•"/>
              <a:defRPr/>
            </a:pPr>
            <a:r>
              <a:rPr lang="en-GB" sz="2400" b="1" dirty="0" smtClean="0">
                <a:solidFill>
                  <a:schemeClr val="accent4"/>
                </a:solidFill>
              </a:rPr>
              <a:t>Contribution of specialist external expertise: </a:t>
            </a:r>
            <a:endParaRPr lang="en-GB" sz="2400" dirty="0">
              <a:solidFill>
                <a:schemeClr val="accent4"/>
              </a:solidFill>
            </a:endParaRPr>
          </a:p>
          <a:p>
            <a:pPr lvl="1" eaLnBrk="1" hangingPunct="1">
              <a:lnSpc>
                <a:spcPct val="115000"/>
              </a:lnSpc>
              <a:buClr>
                <a:srgbClr val="800000"/>
              </a:buClr>
              <a:buFont typeface="Arial" pitchFamily="34" charset="0"/>
              <a:buChar char="•"/>
              <a:defRPr/>
            </a:pPr>
            <a:r>
              <a:rPr lang="en-GB" sz="2400" dirty="0" smtClean="0"/>
              <a:t>Making use of external expertise, </a:t>
            </a:r>
            <a:r>
              <a:rPr lang="en-GB" sz="2400" i="1" dirty="0" smtClean="0"/>
              <a:t>including expertise in the form of research evidence</a:t>
            </a:r>
            <a:r>
              <a:rPr lang="en-GB" sz="2400" dirty="0" smtClean="0"/>
              <a:t>, to support planning in particular;</a:t>
            </a:r>
          </a:p>
          <a:p>
            <a:pPr lvl="1" eaLnBrk="1" hangingPunct="1">
              <a:lnSpc>
                <a:spcPct val="115000"/>
              </a:lnSpc>
              <a:buClr>
                <a:srgbClr val="800000"/>
              </a:buClr>
              <a:buFont typeface="Arial" pitchFamily="34" charset="0"/>
              <a:buChar char="•"/>
              <a:defRPr/>
            </a:pPr>
            <a:r>
              <a:rPr lang="en-GB" sz="2400" dirty="0" smtClean="0"/>
              <a:t>However, use of external experts no guarantee of success; this depends on </a:t>
            </a:r>
            <a:r>
              <a:rPr lang="en-GB" sz="2400" i="1" dirty="0" smtClean="0"/>
              <a:t>pedagogical content knowledge </a:t>
            </a:r>
            <a:r>
              <a:rPr lang="en-GB" sz="2400" dirty="0" smtClean="0"/>
              <a:t>of providers.</a:t>
            </a:r>
          </a:p>
          <a:p>
            <a:pPr lvl="1" eaLnBrk="1" hangingPunct="1">
              <a:lnSpc>
                <a:spcPct val="115000"/>
              </a:lnSpc>
              <a:buClr>
                <a:srgbClr val="800000"/>
              </a:buClr>
              <a:buFont typeface="Arial" pitchFamily="34" charset="0"/>
              <a:buChar char="•"/>
              <a:defRPr/>
            </a:pPr>
            <a:endParaRPr lang="en-GB" sz="1050" i="1" dirty="0" smtClean="0"/>
          </a:p>
          <a:p>
            <a:pPr eaLnBrk="1" hangingPunct="1">
              <a:lnSpc>
                <a:spcPct val="115000"/>
              </a:lnSpc>
              <a:buClr>
                <a:srgbClr val="800000"/>
              </a:buClr>
              <a:buFont typeface="Arial" pitchFamily="34" charset="0"/>
              <a:buChar char="•"/>
              <a:defRPr/>
            </a:pPr>
            <a:r>
              <a:rPr lang="en-GB" sz="2400" b="1" dirty="0" smtClean="0">
                <a:solidFill>
                  <a:schemeClr val="accent4"/>
                </a:solidFill>
              </a:rPr>
              <a:t>Collaborative, structured peer support</a:t>
            </a:r>
            <a:r>
              <a:rPr lang="en-GB" sz="2400" b="1" dirty="0" smtClean="0">
                <a:solidFill>
                  <a:schemeClr val="accent1">
                    <a:lumMod val="75000"/>
                  </a:schemeClr>
                </a:solidFill>
              </a:rPr>
              <a:t>: </a:t>
            </a:r>
            <a:r>
              <a:rPr lang="en-GB" sz="2400" dirty="0" smtClean="0"/>
              <a:t>especially use of reciprocal risk taking and professional dialogue rooted in </a:t>
            </a:r>
            <a:r>
              <a:rPr lang="en-GB" sz="2400" dirty="0" err="1" smtClean="0"/>
              <a:t>evdeicne</a:t>
            </a:r>
            <a:r>
              <a:rPr lang="en-GB" sz="2400" dirty="0" smtClean="0"/>
              <a:t> from experiments with pupils as core learning strategies.</a:t>
            </a:r>
          </a:p>
          <a:p>
            <a:pPr eaLnBrk="1" hangingPunct="1">
              <a:lnSpc>
                <a:spcPct val="115000"/>
              </a:lnSpc>
              <a:buClr>
                <a:srgbClr val="800000"/>
              </a:buClr>
              <a:buFont typeface="Arial" pitchFamily="34" charset="0"/>
              <a:buChar char="•"/>
              <a:defRPr/>
            </a:pPr>
            <a:endParaRPr lang="en-GB" sz="1000" dirty="0" smtClean="0"/>
          </a:p>
          <a:p>
            <a:pPr eaLnBrk="1" hangingPunct="1">
              <a:lnSpc>
                <a:spcPct val="115000"/>
              </a:lnSpc>
              <a:buClr>
                <a:srgbClr val="800000"/>
              </a:buClr>
              <a:buFont typeface="Arial" pitchFamily="34" charset="0"/>
              <a:buChar char="•"/>
              <a:defRPr/>
            </a:pPr>
            <a:r>
              <a:rPr lang="en-GB" sz="2400" dirty="0" smtClean="0"/>
              <a:t>Use of data or evidence to </a:t>
            </a:r>
            <a:r>
              <a:rPr lang="en-GB" sz="2400" b="1" dirty="0" smtClean="0">
                <a:solidFill>
                  <a:schemeClr val="accent4"/>
                </a:solidFill>
              </a:rPr>
              <a:t>challenge prevailing orthodoxies:</a:t>
            </a:r>
            <a:r>
              <a:rPr lang="en-GB" sz="2000" dirty="0" smtClean="0">
                <a:solidFill>
                  <a:schemeClr val="accent4"/>
                </a:solidFill>
              </a:rPr>
              <a:t> </a:t>
            </a:r>
            <a:r>
              <a:rPr lang="en-GB" sz="2400" dirty="0" smtClean="0"/>
              <a:t>particularly low expectations of students and beliefs about how to teach particular curricula most effectively. </a:t>
            </a:r>
          </a:p>
          <a:p>
            <a:pPr marL="0" indent="0" eaLnBrk="1" hangingPunct="1">
              <a:lnSpc>
                <a:spcPct val="115000"/>
              </a:lnSpc>
              <a:buClr>
                <a:srgbClr val="800000"/>
              </a:buClr>
              <a:buFont typeface="Arial" charset="0"/>
              <a:buNone/>
              <a:defRPr/>
            </a:pPr>
            <a:endParaRPr lang="en-GB" sz="2000" b="1" dirty="0" smtClean="0"/>
          </a:p>
        </p:txBody>
      </p:sp>
      <p:sp useBgFill="1">
        <p:nvSpPr>
          <p:cNvPr id="49155" name="Rectangle 1028"/>
          <p:cNvSpPr>
            <a:spLocks noChangeArrowheads="1"/>
          </p:cNvSpPr>
          <p:nvPr/>
        </p:nvSpPr>
        <p:spPr bwMode="auto">
          <a:xfrm>
            <a:off x="0" y="0"/>
            <a:ext cx="9144000" cy="914400"/>
          </a:xfrm>
          <a:prstGeom prst="rect">
            <a:avLst/>
          </a:prstGeom>
          <a:ln w="9525">
            <a:noFill/>
            <a:miter lim="800000"/>
            <a:headEnd/>
            <a:tailEnd/>
          </a:ln>
        </p:spPr>
        <p:txBody>
          <a:bodyPr wrap="none" anchor="ctr"/>
          <a:lstStyle/>
          <a:p>
            <a:pPr eaLnBrk="1" hangingPunct="1"/>
            <a:endParaRPr lang="en-GB" altLang="en-US"/>
          </a:p>
        </p:txBody>
      </p:sp>
      <p:sp>
        <p:nvSpPr>
          <p:cNvPr id="18437" name="Text Box 1029"/>
          <p:cNvSpPr txBox="1">
            <a:spLocks noChangeArrowheads="1"/>
          </p:cNvSpPr>
          <p:nvPr/>
        </p:nvSpPr>
        <p:spPr bwMode="auto">
          <a:xfrm>
            <a:off x="971600" y="476672"/>
            <a:ext cx="7772400" cy="519112"/>
          </a:xfrm>
          <a:prstGeom prst="rect">
            <a:avLst/>
          </a:prstGeom>
          <a:noFill/>
          <a:ln>
            <a:noFill/>
          </a:ln>
          <a:effectLs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defRPr/>
            </a:pPr>
            <a:r>
              <a:rPr lang="en-GB" altLang="en-US" sz="2800" b="1" dirty="0" smtClean="0">
                <a:solidFill>
                  <a:schemeClr val="accent4"/>
                </a:solidFill>
                <a:effectLst>
                  <a:outerShdw blurRad="38100" dist="38100" dir="2700000" algn="tl">
                    <a:srgbClr val="C0C0C0"/>
                  </a:outerShdw>
                </a:effectLst>
                <a:latin typeface="Lucida Sans Unicode" pitchFamily="34" charset="0"/>
                <a:cs typeface="Times New Roman" pitchFamily="18" charset="0"/>
              </a:rPr>
              <a:t>Established features of effective CPDL</a:t>
            </a:r>
          </a:p>
        </p:txBody>
      </p:sp>
      <p:sp>
        <p:nvSpPr>
          <p:cNvPr id="8" name="TextBox 7"/>
          <p:cNvSpPr txBox="1"/>
          <p:nvPr/>
        </p:nvSpPr>
        <p:spPr>
          <a:xfrm>
            <a:off x="2133600" y="6248400"/>
            <a:ext cx="5562600" cy="461963"/>
          </a:xfrm>
          <a:prstGeom prst="rect">
            <a:avLst/>
          </a:prstGeom>
          <a:noFill/>
        </p:spPr>
        <p:txBody>
          <a:bodyPr>
            <a:spAutoFit/>
          </a:bodyPr>
          <a:lstStyle/>
          <a:p>
            <a:pPr eaLnBrk="1" hangingPunct="1">
              <a:defRPr/>
            </a:pPr>
            <a:r>
              <a:rPr lang="en-GB" sz="1200" i="1" dirty="0">
                <a:latin typeface="+mn-lt"/>
              </a:rPr>
              <a:t>Source</a:t>
            </a:r>
            <a:r>
              <a:rPr lang="en-GB" sz="1200" dirty="0">
                <a:latin typeface="+mn-lt"/>
              </a:rPr>
              <a:t>: </a:t>
            </a:r>
            <a:r>
              <a:rPr lang="en-GB" sz="1200" dirty="0" err="1">
                <a:latin typeface="+mn-lt"/>
              </a:rPr>
              <a:t>Cordingley</a:t>
            </a:r>
            <a:r>
              <a:rPr lang="en-GB" sz="1200" dirty="0">
                <a:latin typeface="+mn-lt"/>
              </a:rPr>
              <a:t>, P. (forthcoming) </a:t>
            </a:r>
            <a:r>
              <a:rPr lang="en-GB" sz="1200" i="1" dirty="0">
                <a:latin typeface="+mn-lt"/>
              </a:rPr>
              <a:t>The contribution of research to teachers’ professional learning and development</a:t>
            </a:r>
            <a:r>
              <a:rPr lang="en-GB" sz="1200" dirty="0">
                <a:latin typeface="+mn-lt"/>
              </a:rPr>
              <a:t>, Paper Commissioned by the BERA-RSA Inquiry.  </a:t>
            </a:r>
            <a:r>
              <a:rPr lang="en-GB" sz="1200" i="1" dirty="0">
                <a:latin typeface="+mn-lt"/>
              </a:rPr>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p:cNvSpPr>
            <a:spLocks noGrp="1"/>
          </p:cNvSpPr>
          <p:nvPr>
            <p:ph idx="1"/>
          </p:nvPr>
        </p:nvSpPr>
        <p:spPr>
          <a:xfrm>
            <a:off x="457200" y="1066800"/>
            <a:ext cx="8229600" cy="5170512"/>
          </a:xfrm>
        </p:spPr>
        <p:txBody>
          <a:bodyPr>
            <a:normAutofit lnSpcReduction="10000"/>
          </a:bodyPr>
          <a:lstStyle/>
          <a:p>
            <a:pPr>
              <a:lnSpc>
                <a:spcPct val="115000"/>
              </a:lnSpc>
              <a:buClr>
                <a:srgbClr val="800000"/>
              </a:buClr>
              <a:defRPr/>
            </a:pPr>
            <a:r>
              <a:rPr lang="en-GB" sz="2400" b="1" dirty="0">
                <a:solidFill>
                  <a:schemeClr val="accent4"/>
                </a:solidFill>
              </a:rPr>
              <a:t>Enquiry-oriented learning</a:t>
            </a:r>
            <a:r>
              <a:rPr lang="en-GB" sz="2800" b="1" dirty="0">
                <a:solidFill>
                  <a:schemeClr val="accent1">
                    <a:lumMod val="75000"/>
                  </a:schemeClr>
                </a:solidFill>
              </a:rPr>
              <a:t>: </a:t>
            </a:r>
            <a:r>
              <a:rPr lang="en-GB" sz="2000" dirty="0"/>
              <a:t>Supported by use of tools and protocols to discipline learning and secure coherence and </a:t>
            </a:r>
            <a:r>
              <a:rPr lang="en-GB" sz="2000" dirty="0" smtClean="0"/>
              <a:t>progression: </a:t>
            </a:r>
            <a:endParaRPr lang="en-GB" sz="2400" dirty="0"/>
          </a:p>
          <a:p>
            <a:pPr lvl="1" eaLnBrk="1" hangingPunct="1">
              <a:lnSpc>
                <a:spcPct val="115000"/>
              </a:lnSpc>
              <a:buClr>
                <a:srgbClr val="800000"/>
              </a:buClr>
              <a:buFont typeface="Arial" panose="020B0604020202020204" pitchFamily="34" charset="0"/>
              <a:buChar char="•"/>
              <a:defRPr/>
            </a:pPr>
            <a:r>
              <a:rPr lang="en-GB" sz="2000" b="1" dirty="0" smtClean="0">
                <a:solidFill>
                  <a:schemeClr val="accent4"/>
                </a:solidFill>
              </a:rPr>
              <a:t>Learning to learn from looking </a:t>
            </a:r>
            <a:r>
              <a:rPr lang="en-GB" sz="1800" dirty="0" smtClean="0"/>
              <a:t>– though </a:t>
            </a:r>
            <a:r>
              <a:rPr lang="en-GB" sz="1800" i="1" dirty="0" smtClean="0"/>
              <a:t>exploration of evidence about pupil outcomes </a:t>
            </a:r>
            <a:r>
              <a:rPr lang="en-GB" sz="1800" dirty="0" smtClean="0"/>
              <a:t>in data rich settings; and through </a:t>
            </a:r>
            <a:r>
              <a:rPr lang="en-GB" sz="1800" i="1" dirty="0" smtClean="0"/>
              <a:t>observing</a:t>
            </a:r>
            <a:r>
              <a:rPr lang="en-GB" sz="1800" dirty="0" smtClean="0"/>
              <a:t> teaching and learning exchanges, especially when </a:t>
            </a:r>
            <a:r>
              <a:rPr lang="en-GB" sz="1800" i="1" dirty="0" smtClean="0"/>
              <a:t>experimenting with new approaches;</a:t>
            </a:r>
          </a:p>
          <a:p>
            <a:pPr lvl="1" eaLnBrk="1" hangingPunct="1">
              <a:lnSpc>
                <a:spcPct val="115000"/>
              </a:lnSpc>
              <a:buClr>
                <a:srgbClr val="800000"/>
              </a:buClr>
              <a:buFont typeface="Arial" panose="020B0604020202020204" pitchFamily="34" charset="0"/>
              <a:buChar char="•"/>
              <a:defRPr/>
            </a:pPr>
            <a:r>
              <a:rPr lang="en-GB" sz="2000" b="1" dirty="0" smtClean="0">
                <a:solidFill>
                  <a:schemeClr val="accent4"/>
                </a:solidFill>
              </a:rPr>
              <a:t>Focusing on </a:t>
            </a:r>
            <a:r>
              <a:rPr lang="en-GB" sz="2000" b="1" i="1" dirty="0" smtClean="0">
                <a:solidFill>
                  <a:schemeClr val="accent4"/>
                </a:solidFill>
              </a:rPr>
              <a:t>why</a:t>
            </a:r>
            <a:r>
              <a:rPr lang="en-GB" sz="2000" b="1" dirty="0" smtClean="0">
                <a:solidFill>
                  <a:schemeClr val="accent4"/>
                </a:solidFill>
              </a:rPr>
              <a:t> things do or don’t work </a:t>
            </a:r>
            <a:r>
              <a:rPr lang="en-GB" sz="1800" dirty="0" smtClean="0"/>
              <a:t>in different contexts to develop an underpinning rationale or </a:t>
            </a:r>
            <a:r>
              <a:rPr lang="en-GB" sz="1800" i="1" dirty="0" smtClean="0"/>
              <a:t>practical theory</a:t>
            </a:r>
            <a:r>
              <a:rPr lang="en-GB" sz="1800" dirty="0" smtClean="0"/>
              <a:t> alongside practice.</a:t>
            </a:r>
          </a:p>
          <a:p>
            <a:pPr marL="0" indent="0" eaLnBrk="1" hangingPunct="1">
              <a:lnSpc>
                <a:spcPct val="115000"/>
              </a:lnSpc>
              <a:buClr>
                <a:srgbClr val="800000"/>
              </a:buClr>
              <a:buFont typeface="Arial" charset="0"/>
              <a:buNone/>
              <a:defRPr/>
            </a:pPr>
            <a:r>
              <a:rPr lang="en-GB" sz="1000" dirty="0" smtClean="0"/>
              <a:t> </a:t>
            </a:r>
          </a:p>
          <a:p>
            <a:pPr>
              <a:lnSpc>
                <a:spcPct val="115000"/>
              </a:lnSpc>
              <a:buClr>
                <a:srgbClr val="800000"/>
              </a:buClr>
              <a:defRPr/>
            </a:pPr>
            <a:r>
              <a:rPr lang="en-GB" sz="2400" b="1" dirty="0" smtClean="0">
                <a:solidFill>
                  <a:schemeClr val="accent4"/>
                </a:solidFill>
              </a:rPr>
              <a:t>Enquiry-oriented leadership </a:t>
            </a:r>
            <a:r>
              <a:rPr lang="en-GB" sz="2400" dirty="0" smtClean="0"/>
              <a:t>to create research-rich conditions:</a:t>
            </a:r>
          </a:p>
          <a:p>
            <a:pPr lvl="1" eaLnBrk="1" hangingPunct="1">
              <a:lnSpc>
                <a:spcPct val="115000"/>
              </a:lnSpc>
              <a:buClr>
                <a:srgbClr val="800000"/>
              </a:buClr>
              <a:buFont typeface="Arial" panose="020B0604020202020204" pitchFamily="34" charset="0"/>
              <a:buChar char="•"/>
              <a:defRPr/>
            </a:pPr>
            <a:r>
              <a:rPr lang="en-GB" sz="1800" b="1" dirty="0" smtClean="0">
                <a:solidFill>
                  <a:schemeClr val="accent4"/>
                </a:solidFill>
              </a:rPr>
              <a:t>Time</a:t>
            </a:r>
            <a:r>
              <a:rPr lang="en-GB" sz="1800" dirty="0" smtClean="0"/>
              <a:t> to engage – with one or two exceptions, an extended time frame appears to be needed to develop and embed teachers’ professional learning. </a:t>
            </a:r>
          </a:p>
          <a:p>
            <a:pPr lvl="1" eaLnBrk="1" hangingPunct="1">
              <a:lnSpc>
                <a:spcPct val="115000"/>
              </a:lnSpc>
              <a:buClr>
                <a:srgbClr val="800000"/>
              </a:buClr>
              <a:buFont typeface="Arial" panose="020B0604020202020204" pitchFamily="34" charset="0"/>
              <a:buChar char="•"/>
              <a:defRPr/>
            </a:pPr>
            <a:r>
              <a:rPr lang="en-GB" sz="1800" b="1" dirty="0" smtClean="0">
                <a:solidFill>
                  <a:schemeClr val="accent4"/>
                </a:solidFill>
              </a:rPr>
              <a:t>Encouragement</a:t>
            </a:r>
            <a:r>
              <a:rPr lang="en-GB" sz="1800" dirty="0" smtClean="0">
                <a:solidFill>
                  <a:schemeClr val="accent4"/>
                </a:solidFill>
              </a:rPr>
              <a:t> and </a:t>
            </a:r>
            <a:r>
              <a:rPr lang="en-GB" sz="1800" b="1" dirty="0" smtClean="0">
                <a:solidFill>
                  <a:schemeClr val="accent4"/>
                </a:solidFill>
              </a:rPr>
              <a:t>modelling</a:t>
            </a:r>
            <a:r>
              <a:rPr lang="en-GB" sz="1800" dirty="0" smtClean="0"/>
              <a:t>, including specialist coaching</a:t>
            </a:r>
          </a:p>
          <a:p>
            <a:pPr lvl="1" eaLnBrk="1" hangingPunct="1">
              <a:lnSpc>
                <a:spcPct val="115000"/>
              </a:lnSpc>
              <a:buClr>
                <a:srgbClr val="800000"/>
              </a:buClr>
              <a:buFont typeface="Arial" panose="020B0604020202020204" pitchFamily="34" charset="0"/>
              <a:buChar char="•"/>
              <a:defRPr/>
            </a:pPr>
            <a:r>
              <a:rPr lang="en-GB" sz="1800" b="1" dirty="0" smtClean="0">
                <a:solidFill>
                  <a:schemeClr val="accent4"/>
                </a:solidFill>
              </a:rPr>
              <a:t>Proactivity </a:t>
            </a:r>
            <a:r>
              <a:rPr lang="en-GB" sz="1800" dirty="0" smtClean="0"/>
              <a:t>– taking responsibility for creating and using opportunities for professional learning within day-to-day school life. </a:t>
            </a:r>
          </a:p>
          <a:p>
            <a:pPr marL="0" indent="0" eaLnBrk="1" hangingPunct="1">
              <a:lnSpc>
                <a:spcPct val="115000"/>
              </a:lnSpc>
              <a:buClr>
                <a:srgbClr val="800000"/>
              </a:buClr>
              <a:buFont typeface="Arial" charset="0"/>
              <a:buNone/>
              <a:defRPr/>
            </a:pPr>
            <a:endParaRPr lang="en-GB" sz="2000" b="1" dirty="0" smtClean="0"/>
          </a:p>
        </p:txBody>
      </p:sp>
      <p:sp>
        <p:nvSpPr>
          <p:cNvPr id="50179" name="Rectangle 1028"/>
          <p:cNvSpPr>
            <a:spLocks noChangeArrowheads="1"/>
          </p:cNvSpPr>
          <p:nvPr/>
        </p:nvSpPr>
        <p:spPr bwMode="auto">
          <a:xfrm>
            <a:off x="179512" y="0"/>
            <a:ext cx="9144000" cy="914400"/>
          </a:xfrm>
          <a:prstGeom prst="rect">
            <a:avLst/>
          </a:prstGeom>
          <a:noFill/>
          <a:ln w="9525">
            <a:noFill/>
            <a:miter lim="800000"/>
            <a:headEnd/>
            <a:tailEnd/>
          </a:ln>
        </p:spPr>
        <p:txBody>
          <a:bodyPr wrap="none" anchor="ctr"/>
          <a:lstStyle/>
          <a:p>
            <a:pPr eaLnBrk="1" hangingPunct="1"/>
            <a:endParaRPr lang="en-GB" altLang="en-US"/>
          </a:p>
        </p:txBody>
      </p:sp>
      <p:sp>
        <p:nvSpPr>
          <p:cNvPr id="18437" name="Text Box 1029"/>
          <p:cNvSpPr txBox="1">
            <a:spLocks noChangeArrowheads="1"/>
          </p:cNvSpPr>
          <p:nvPr/>
        </p:nvSpPr>
        <p:spPr bwMode="auto">
          <a:xfrm>
            <a:off x="838200" y="152400"/>
            <a:ext cx="7772400" cy="519113"/>
          </a:xfrm>
          <a:prstGeom prst="rect">
            <a:avLst/>
          </a:prstGeom>
          <a:noFill/>
          <a:ln>
            <a:noFill/>
          </a:ln>
          <a:effectLs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defRPr/>
            </a:pPr>
            <a:r>
              <a:rPr lang="en-GB" altLang="en-US" sz="2800" b="1" dirty="0" smtClean="0">
                <a:solidFill>
                  <a:schemeClr val="accent4"/>
                </a:solidFill>
                <a:effectLst>
                  <a:outerShdw blurRad="38100" dist="38100" dir="2700000" algn="tl">
                    <a:srgbClr val="C0C0C0"/>
                  </a:outerShdw>
                </a:effectLst>
                <a:latin typeface="Lucida Sans Unicode" pitchFamily="34" charset="0"/>
                <a:cs typeface="Times New Roman" pitchFamily="18" charset="0"/>
              </a:rPr>
              <a:t>Features of effective CPDL (cont.)</a:t>
            </a:r>
          </a:p>
        </p:txBody>
      </p:sp>
      <p:sp>
        <p:nvSpPr>
          <p:cNvPr id="7" name="TextBox 6"/>
          <p:cNvSpPr txBox="1"/>
          <p:nvPr/>
        </p:nvSpPr>
        <p:spPr>
          <a:xfrm>
            <a:off x="2133600" y="6248400"/>
            <a:ext cx="5562600" cy="461963"/>
          </a:xfrm>
          <a:prstGeom prst="rect">
            <a:avLst/>
          </a:prstGeom>
          <a:noFill/>
        </p:spPr>
        <p:txBody>
          <a:bodyPr>
            <a:spAutoFit/>
          </a:bodyPr>
          <a:lstStyle/>
          <a:p>
            <a:pPr eaLnBrk="1" hangingPunct="1">
              <a:defRPr/>
            </a:pPr>
            <a:r>
              <a:rPr lang="en-GB" sz="1200" i="1" dirty="0">
                <a:latin typeface="+mn-lt"/>
              </a:rPr>
              <a:t>Source</a:t>
            </a:r>
            <a:r>
              <a:rPr lang="en-GB" sz="1200" dirty="0">
                <a:latin typeface="+mn-lt"/>
              </a:rPr>
              <a:t>: </a:t>
            </a:r>
            <a:r>
              <a:rPr lang="en-GB" sz="1200" dirty="0" err="1">
                <a:latin typeface="+mn-lt"/>
              </a:rPr>
              <a:t>Cordingley</a:t>
            </a:r>
            <a:r>
              <a:rPr lang="en-GB" sz="1200" dirty="0">
                <a:latin typeface="+mn-lt"/>
              </a:rPr>
              <a:t>, P. (forthcoming) </a:t>
            </a:r>
            <a:r>
              <a:rPr lang="en-GB" sz="1200" i="1" dirty="0">
                <a:latin typeface="+mn-lt"/>
              </a:rPr>
              <a:t>The contribution of research to teachers’ professional learning and development</a:t>
            </a:r>
            <a:r>
              <a:rPr lang="en-GB" sz="1200" dirty="0">
                <a:latin typeface="+mn-lt"/>
              </a:rPr>
              <a:t>, Paper Commissioned by the BERA-RSA Inquiry.  </a:t>
            </a:r>
            <a:r>
              <a:rPr lang="en-GB" sz="1200" i="1" dirty="0">
                <a:latin typeface="+mn-lt"/>
              </a:rPr>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sz="4000" b="1"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The Engagement Spectrum</a:t>
            </a:r>
          </a:p>
        </p:txBody>
      </p:sp>
      <p:graphicFrame>
        <p:nvGraphicFramePr>
          <p:cNvPr id="5" name="Content Placeholder 4"/>
          <p:cNvGraphicFramePr>
            <a:graphicFrameLocks noGrp="1"/>
          </p:cNvGraphicFramePr>
          <p:nvPr>
            <p:ph idx="1"/>
          </p:nvPr>
        </p:nvGraphicFramePr>
        <p:xfrm>
          <a:off x="457200" y="1600200"/>
          <a:ext cx="8229600" cy="4530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advClick="0" advTm="15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Categories of Research Engagement </a:t>
            </a:r>
            <a:endParaRPr lang="en-US" sz="3600" b="1"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endParaRPr>
          </a:p>
        </p:txBody>
      </p:sp>
      <p:sp>
        <p:nvSpPr>
          <p:cNvPr id="3" name="Content Placeholder 2"/>
          <p:cNvSpPr>
            <a:spLocks noGrp="1"/>
          </p:cNvSpPr>
          <p:nvPr>
            <p:ph idx="1"/>
          </p:nvPr>
        </p:nvSpPr>
        <p:spPr>
          <a:xfrm>
            <a:off x="395536" y="1412776"/>
            <a:ext cx="8424936" cy="5040560"/>
          </a:xfrm>
        </p:spPr>
        <p:txBody>
          <a:bodyPr>
            <a:normAutofit fontScale="40000" lnSpcReduction="20000"/>
          </a:bodyPr>
          <a:lstStyle/>
          <a:p>
            <a:pPr lvl="0"/>
            <a:endParaRPr lang="en-GB" dirty="0" smtClean="0"/>
          </a:p>
          <a:p>
            <a:pPr lvl="0">
              <a:spcBef>
                <a:spcPts val="600"/>
              </a:spcBef>
              <a:spcAft>
                <a:spcPts val="600"/>
              </a:spcAft>
              <a:buNone/>
              <a:defRPr/>
            </a:pPr>
            <a:r>
              <a:rPr lang="en-GB" sz="75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Reviews came across 3 categories:</a:t>
            </a:r>
          </a:p>
          <a:p>
            <a:pPr lvl="0">
              <a:spcBef>
                <a:spcPts val="600"/>
              </a:spcBef>
              <a:spcAft>
                <a:spcPts val="600"/>
              </a:spcAft>
              <a:defRPr/>
            </a:pPr>
            <a:r>
              <a:rPr lang="en-GB" sz="75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researcher-led, larger studies  (Academic studies)</a:t>
            </a:r>
            <a:endParaRPr lang="en-US" sz="75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endParaRPr>
          </a:p>
          <a:p>
            <a:pPr lvl="0">
              <a:spcBef>
                <a:spcPts val="600"/>
              </a:spcBef>
              <a:spcAft>
                <a:spcPts val="600"/>
              </a:spcAft>
              <a:defRPr/>
            </a:pPr>
            <a:r>
              <a:rPr lang="en-GB" sz="75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teacher-initiated small scale studies (TISS studies)</a:t>
            </a:r>
            <a:endParaRPr lang="en-US" sz="75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endParaRPr>
          </a:p>
          <a:p>
            <a:pPr lvl="0">
              <a:spcBef>
                <a:spcPts val="600"/>
              </a:spcBef>
              <a:spcAft>
                <a:spcPts val="600"/>
              </a:spcAft>
              <a:defRPr/>
            </a:pPr>
            <a:r>
              <a:rPr lang="en-GB" sz="75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masters-based teacher enquiry (Masters based studies). </a:t>
            </a:r>
          </a:p>
          <a:p>
            <a:pPr lvl="0">
              <a:spcBef>
                <a:spcPts val="600"/>
              </a:spcBef>
              <a:spcAft>
                <a:spcPts val="600"/>
              </a:spcAft>
              <a:buFont typeface="Arial" pitchFamily="34" charset="0"/>
              <a:buNone/>
              <a:defRPr/>
            </a:pPr>
            <a:endParaRPr lang="en-US" sz="75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endParaRPr>
          </a:p>
          <a:p>
            <a:pPr>
              <a:spcBef>
                <a:spcPts val="600"/>
              </a:spcBef>
              <a:spcAft>
                <a:spcPts val="600"/>
              </a:spcAft>
              <a:buFont typeface="Arial" pitchFamily="34" charset="0"/>
              <a:buNone/>
              <a:defRPr/>
            </a:pPr>
            <a:r>
              <a:rPr lang="en-GB" sz="75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	All studies were linked with benefits for both teachers and pupils so there was no implication that one approach is more effective than another. </a:t>
            </a:r>
            <a:endParaRPr lang="en-US" sz="75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endParaRPr>
          </a:p>
          <a:p>
            <a:endParaRPr lang="en-US" sz="7400" b="1"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Left-Right Arrow 7"/>
          <p:cNvSpPr>
            <a:spLocks noChangeArrowheads="1"/>
          </p:cNvSpPr>
          <p:nvPr/>
        </p:nvSpPr>
        <p:spPr bwMode="auto">
          <a:xfrm>
            <a:off x="762000" y="3352800"/>
            <a:ext cx="7543800" cy="381000"/>
          </a:xfrm>
          <a:prstGeom prst="leftRightArrow">
            <a:avLst>
              <a:gd name="adj1" fmla="val 50000"/>
              <a:gd name="adj2" fmla="val 29975"/>
            </a:avLst>
          </a:prstGeom>
          <a:solidFill>
            <a:srgbClr val="800000"/>
          </a:solidFill>
          <a:ln w="25400" algn="ctr">
            <a:solidFill>
              <a:srgbClr val="800000"/>
            </a:solidFill>
            <a:miter lim="800000"/>
            <a:headEnd/>
            <a:tailEnd/>
          </a:ln>
        </p:spPr>
        <p:txBody>
          <a:bodyPr anchor="ctr"/>
          <a:lstStyle/>
          <a:p>
            <a:pPr algn="ctr" eaLnBrk="1" hangingPunct="1"/>
            <a:r>
              <a:rPr lang="en-GB" altLang="en-US" sz="2000" b="1">
                <a:solidFill>
                  <a:srgbClr val="FFFFFF"/>
                </a:solidFill>
                <a:latin typeface="Calibri" pitchFamily="34" charset="0"/>
              </a:rPr>
              <a:t> </a:t>
            </a:r>
            <a:r>
              <a:rPr lang="en-GB" altLang="en-US" b="1">
                <a:solidFill>
                  <a:srgbClr val="FFFFFF"/>
                </a:solidFill>
                <a:latin typeface="Calibri" pitchFamily="34" charset="0"/>
              </a:rPr>
              <a:t>Engaging In &amp;    With Research</a:t>
            </a:r>
          </a:p>
        </p:txBody>
      </p:sp>
      <p:sp>
        <p:nvSpPr>
          <p:cNvPr id="19459" name="Rectangle 1028"/>
          <p:cNvSpPr>
            <a:spLocks noChangeArrowheads="1"/>
          </p:cNvSpPr>
          <p:nvPr/>
        </p:nvSpPr>
        <p:spPr bwMode="auto">
          <a:xfrm>
            <a:off x="0" y="0"/>
            <a:ext cx="9144000" cy="914400"/>
          </a:xfrm>
          <a:prstGeom prst="rect">
            <a:avLst/>
          </a:prstGeom>
          <a:noFill/>
          <a:ln w="9525">
            <a:noFill/>
            <a:miter lim="800000"/>
            <a:headEnd/>
            <a:tailEnd/>
          </a:ln>
        </p:spPr>
        <p:txBody>
          <a:bodyPr wrap="none" anchor="ctr"/>
          <a:lstStyle/>
          <a:p>
            <a:pPr eaLnBrk="1" hangingPunct="1"/>
            <a:endParaRPr lang="en-GB" altLang="en-US">
              <a:solidFill>
                <a:srgbClr val="000000"/>
              </a:solidFill>
            </a:endParaRPr>
          </a:p>
        </p:txBody>
      </p:sp>
      <p:sp>
        <p:nvSpPr>
          <p:cNvPr id="18437" name="Text Box 1029"/>
          <p:cNvSpPr txBox="1">
            <a:spLocks noChangeArrowheads="1"/>
          </p:cNvSpPr>
          <p:nvPr/>
        </p:nvSpPr>
        <p:spPr bwMode="auto">
          <a:xfrm>
            <a:off x="1066800" y="152400"/>
            <a:ext cx="7772400" cy="523875"/>
          </a:xfrm>
          <a:prstGeom prst="rect">
            <a:avLst/>
          </a:prstGeom>
          <a:noFill/>
          <a:ln>
            <a:noFill/>
          </a:ln>
          <a:effectLst/>
          <a:extLst/>
        </p:spPr>
        <p:txBody>
          <a:bodyPr>
            <a:spAutoFit/>
          </a:bodyPr>
          <a:lstStyle/>
          <a:p>
            <a:pPr algn="ctr" eaLnBrk="1" hangingPunct="1">
              <a:spcBef>
                <a:spcPct val="50000"/>
              </a:spcBef>
              <a:defRPr/>
            </a:pPr>
            <a:r>
              <a:rPr lang="en-GB" sz="2800" b="1" dirty="0">
                <a:solidFill>
                  <a:schemeClr val="accent4"/>
                </a:solidFill>
                <a:effectLst>
                  <a:outerShdw blurRad="38100" dist="38100" dir="2700000" algn="tl">
                    <a:srgbClr val="C0C0C0"/>
                  </a:outerShdw>
                </a:effectLst>
                <a:latin typeface="Lucida Sans Unicode" pitchFamily="34" charset="0"/>
                <a:cs typeface="Times New Roman" pitchFamily="18" charset="0"/>
              </a:rPr>
              <a:t>Categories of Engagement</a:t>
            </a:r>
          </a:p>
        </p:txBody>
      </p:sp>
      <p:sp>
        <p:nvSpPr>
          <p:cNvPr id="19462" name="TextBox 6"/>
          <p:cNvSpPr txBox="1">
            <a:spLocks noChangeArrowheads="1"/>
          </p:cNvSpPr>
          <p:nvPr/>
        </p:nvSpPr>
        <p:spPr bwMode="auto">
          <a:xfrm>
            <a:off x="1981200" y="6248400"/>
            <a:ext cx="6019800" cy="457200"/>
          </a:xfrm>
          <a:prstGeom prst="rect">
            <a:avLst/>
          </a:prstGeom>
          <a:noFill/>
          <a:ln w="9525">
            <a:noFill/>
            <a:miter lim="800000"/>
            <a:headEnd/>
            <a:tailEnd/>
          </a:ln>
        </p:spPr>
        <p:txBody>
          <a:bodyPr>
            <a:spAutoFit/>
          </a:bodyPr>
          <a:lstStyle/>
          <a:p>
            <a:pPr eaLnBrk="1" hangingPunct="1"/>
            <a:r>
              <a:rPr lang="en-GB" altLang="en-US" sz="1200" i="1">
                <a:solidFill>
                  <a:srgbClr val="000000"/>
                </a:solidFill>
                <a:latin typeface="Calibri" pitchFamily="34" charset="0"/>
              </a:rPr>
              <a:t>Adapted from</a:t>
            </a:r>
            <a:r>
              <a:rPr lang="en-GB" altLang="en-US" sz="1200">
                <a:solidFill>
                  <a:srgbClr val="000000"/>
                </a:solidFill>
                <a:latin typeface="Calibri" pitchFamily="34" charset="0"/>
              </a:rPr>
              <a:t>: Bell </a:t>
            </a:r>
            <a:r>
              <a:rPr lang="en-GB" altLang="en-US" sz="1200" i="1">
                <a:solidFill>
                  <a:srgbClr val="000000"/>
                </a:solidFill>
                <a:latin typeface="Calibri" pitchFamily="34" charset="0"/>
              </a:rPr>
              <a:t>et al</a:t>
            </a:r>
            <a:r>
              <a:rPr lang="en-GB" altLang="en-US" sz="1200">
                <a:solidFill>
                  <a:srgbClr val="000000"/>
                </a:solidFill>
                <a:latin typeface="Calibri" pitchFamily="34" charset="0"/>
              </a:rPr>
              <a:t>. (2010) </a:t>
            </a:r>
            <a:r>
              <a:rPr lang="en-GB" altLang="en-US" sz="1200" i="1">
                <a:solidFill>
                  <a:srgbClr val="000000"/>
                </a:solidFill>
                <a:latin typeface="Calibri" pitchFamily="34" charset="0"/>
              </a:rPr>
              <a:t>Report of Professional Practitioner Use of Research Review: Practitioner Engagement in and/or with Research</a:t>
            </a:r>
            <a:r>
              <a:rPr lang="en-GB" altLang="en-US" sz="1200">
                <a:solidFill>
                  <a:srgbClr val="000000"/>
                </a:solidFill>
                <a:latin typeface="Calibri" pitchFamily="34" charset="0"/>
              </a:rPr>
              <a:t>, Coventry: CUREE, GTCE, LISI &amp; NTRP.  </a:t>
            </a:r>
            <a:endParaRPr lang="en-GB" altLang="en-US" sz="1200" i="1">
              <a:solidFill>
                <a:srgbClr val="000000"/>
              </a:solidFill>
              <a:latin typeface="Calibri" pitchFamily="34" charset="0"/>
            </a:endParaRPr>
          </a:p>
        </p:txBody>
      </p:sp>
      <p:sp>
        <p:nvSpPr>
          <p:cNvPr id="3" name="Up-Down Arrow 2"/>
          <p:cNvSpPr/>
          <p:nvPr/>
        </p:nvSpPr>
        <p:spPr>
          <a:xfrm>
            <a:off x="4419600" y="1295400"/>
            <a:ext cx="228600" cy="44958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solidFill>
                <a:prstClr val="white"/>
              </a:solidFill>
            </a:endParaRPr>
          </a:p>
        </p:txBody>
      </p:sp>
      <p:sp>
        <p:nvSpPr>
          <p:cNvPr id="9" name="Rectangle 8"/>
          <p:cNvSpPr/>
          <p:nvPr/>
        </p:nvSpPr>
        <p:spPr>
          <a:xfrm>
            <a:off x="990600" y="1524000"/>
            <a:ext cx="3429000" cy="1905000"/>
          </a:xfrm>
          <a:prstGeom prst="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solidFill>
                <a:prstClr val="white"/>
              </a:solidFill>
            </a:endParaRPr>
          </a:p>
        </p:txBody>
      </p:sp>
      <p:sp>
        <p:nvSpPr>
          <p:cNvPr id="14" name="Rectangle 13"/>
          <p:cNvSpPr/>
          <p:nvPr/>
        </p:nvSpPr>
        <p:spPr>
          <a:xfrm>
            <a:off x="4648200" y="1524000"/>
            <a:ext cx="3429000" cy="1905000"/>
          </a:xfrm>
          <a:prstGeom prst="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solidFill>
                <a:prstClr val="white"/>
              </a:solidFill>
            </a:endParaRPr>
          </a:p>
        </p:txBody>
      </p:sp>
      <p:sp>
        <p:nvSpPr>
          <p:cNvPr id="15" name="Rectangle 14"/>
          <p:cNvSpPr/>
          <p:nvPr/>
        </p:nvSpPr>
        <p:spPr>
          <a:xfrm>
            <a:off x="990600" y="3657600"/>
            <a:ext cx="3429000" cy="1905000"/>
          </a:xfrm>
          <a:prstGeom prst="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solidFill>
                <a:prstClr val="white"/>
              </a:solidFill>
            </a:endParaRPr>
          </a:p>
        </p:txBody>
      </p:sp>
      <p:sp>
        <p:nvSpPr>
          <p:cNvPr id="16" name="Rectangle 15"/>
          <p:cNvSpPr/>
          <p:nvPr/>
        </p:nvSpPr>
        <p:spPr>
          <a:xfrm>
            <a:off x="4648200" y="3657600"/>
            <a:ext cx="3429000" cy="1905000"/>
          </a:xfrm>
          <a:prstGeom prst="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solidFill>
                <a:prstClr val="white"/>
              </a:solidFill>
            </a:endParaRPr>
          </a:p>
        </p:txBody>
      </p:sp>
      <p:sp>
        <p:nvSpPr>
          <p:cNvPr id="19468" name="TextBox 9"/>
          <p:cNvSpPr txBox="1">
            <a:spLocks noChangeArrowheads="1"/>
          </p:cNvSpPr>
          <p:nvPr/>
        </p:nvSpPr>
        <p:spPr bwMode="auto">
          <a:xfrm>
            <a:off x="381000" y="3352800"/>
            <a:ext cx="609600" cy="396875"/>
          </a:xfrm>
          <a:prstGeom prst="rect">
            <a:avLst/>
          </a:prstGeom>
          <a:noFill/>
          <a:ln w="9525">
            <a:noFill/>
            <a:miter lim="800000"/>
            <a:headEnd/>
            <a:tailEnd/>
          </a:ln>
        </p:spPr>
        <p:txBody>
          <a:bodyPr>
            <a:spAutoFit/>
          </a:bodyPr>
          <a:lstStyle/>
          <a:p>
            <a:pPr eaLnBrk="1" hangingPunct="1"/>
            <a:r>
              <a:rPr lang="en-GB" altLang="en-US" sz="2000" b="1">
                <a:solidFill>
                  <a:srgbClr val="376092"/>
                </a:solidFill>
                <a:latin typeface="Calibri" pitchFamily="34" charset="0"/>
              </a:rPr>
              <a:t>In</a:t>
            </a:r>
          </a:p>
        </p:txBody>
      </p:sp>
      <p:sp>
        <p:nvSpPr>
          <p:cNvPr id="19469" name="TextBox 17"/>
          <p:cNvSpPr txBox="1">
            <a:spLocks noChangeArrowheads="1"/>
          </p:cNvSpPr>
          <p:nvPr/>
        </p:nvSpPr>
        <p:spPr bwMode="auto">
          <a:xfrm>
            <a:off x="8305800" y="3333750"/>
            <a:ext cx="762000" cy="400050"/>
          </a:xfrm>
          <a:prstGeom prst="rect">
            <a:avLst/>
          </a:prstGeom>
          <a:noFill/>
          <a:ln w="9525">
            <a:noFill/>
            <a:miter lim="800000"/>
            <a:headEnd/>
            <a:tailEnd/>
          </a:ln>
        </p:spPr>
        <p:txBody>
          <a:bodyPr>
            <a:spAutoFit/>
          </a:bodyPr>
          <a:lstStyle/>
          <a:p>
            <a:pPr eaLnBrk="1" hangingPunct="1"/>
            <a:r>
              <a:rPr lang="en-GB" altLang="en-US" sz="2000" b="1">
                <a:solidFill>
                  <a:srgbClr val="376092"/>
                </a:solidFill>
                <a:latin typeface="Calibri" pitchFamily="34" charset="0"/>
              </a:rPr>
              <a:t>With</a:t>
            </a:r>
          </a:p>
        </p:txBody>
      </p:sp>
      <p:sp>
        <p:nvSpPr>
          <p:cNvPr id="19470" name="TextBox 18"/>
          <p:cNvSpPr txBox="1">
            <a:spLocks noChangeArrowheads="1"/>
          </p:cNvSpPr>
          <p:nvPr/>
        </p:nvSpPr>
        <p:spPr bwMode="auto">
          <a:xfrm>
            <a:off x="3810000" y="990600"/>
            <a:ext cx="2209800" cy="400050"/>
          </a:xfrm>
          <a:prstGeom prst="rect">
            <a:avLst/>
          </a:prstGeom>
          <a:noFill/>
          <a:ln w="9525">
            <a:noFill/>
            <a:miter lim="800000"/>
            <a:headEnd/>
            <a:tailEnd/>
          </a:ln>
        </p:spPr>
        <p:txBody>
          <a:bodyPr>
            <a:spAutoFit/>
          </a:bodyPr>
          <a:lstStyle/>
          <a:p>
            <a:pPr eaLnBrk="1" hangingPunct="1"/>
            <a:r>
              <a:rPr lang="en-GB" altLang="en-US" sz="2000" b="1">
                <a:solidFill>
                  <a:srgbClr val="376092"/>
                </a:solidFill>
                <a:latin typeface="Calibri" pitchFamily="34" charset="0"/>
              </a:rPr>
              <a:t>Teacher-led</a:t>
            </a:r>
          </a:p>
        </p:txBody>
      </p:sp>
      <p:sp>
        <p:nvSpPr>
          <p:cNvPr id="19471" name="TextBox 19"/>
          <p:cNvSpPr txBox="1">
            <a:spLocks noChangeArrowheads="1"/>
          </p:cNvSpPr>
          <p:nvPr/>
        </p:nvSpPr>
        <p:spPr bwMode="auto">
          <a:xfrm>
            <a:off x="3581400" y="5791200"/>
            <a:ext cx="2209800" cy="396875"/>
          </a:xfrm>
          <a:prstGeom prst="rect">
            <a:avLst/>
          </a:prstGeom>
          <a:noFill/>
          <a:ln w="9525">
            <a:noFill/>
            <a:miter lim="800000"/>
            <a:headEnd/>
            <a:tailEnd/>
          </a:ln>
        </p:spPr>
        <p:txBody>
          <a:bodyPr>
            <a:spAutoFit/>
          </a:bodyPr>
          <a:lstStyle/>
          <a:p>
            <a:pPr eaLnBrk="1" hangingPunct="1"/>
            <a:r>
              <a:rPr lang="en-GB" altLang="en-US" sz="2000" b="1">
                <a:solidFill>
                  <a:srgbClr val="376092"/>
                </a:solidFill>
                <a:latin typeface="Calibri" pitchFamily="34" charset="0"/>
              </a:rPr>
              <a:t>Researcher-led</a:t>
            </a:r>
          </a:p>
        </p:txBody>
      </p:sp>
      <p:sp>
        <p:nvSpPr>
          <p:cNvPr id="19472" name="TextBox 19"/>
          <p:cNvSpPr txBox="1">
            <a:spLocks noChangeArrowheads="1"/>
          </p:cNvSpPr>
          <p:nvPr/>
        </p:nvSpPr>
        <p:spPr bwMode="auto">
          <a:xfrm rot="-5400000">
            <a:off x="3421857" y="2902743"/>
            <a:ext cx="2209800" cy="366713"/>
          </a:xfrm>
          <a:prstGeom prst="rect">
            <a:avLst/>
          </a:prstGeom>
          <a:noFill/>
          <a:ln w="9525">
            <a:noFill/>
            <a:miter lim="800000"/>
            <a:headEnd/>
            <a:tailEnd/>
          </a:ln>
        </p:spPr>
        <p:txBody>
          <a:bodyPr>
            <a:spAutoFit/>
          </a:bodyPr>
          <a:lstStyle/>
          <a:p>
            <a:pPr eaLnBrk="1" hangingPunct="1"/>
            <a:r>
              <a:rPr lang="en-GB" altLang="en-US" b="1">
                <a:solidFill>
                  <a:schemeClr val="bg1"/>
                </a:solidFill>
                <a:latin typeface="Calibri" pitchFamily="34" charset="0"/>
              </a:rPr>
              <a:t>Co-designed</a:t>
            </a:r>
          </a:p>
        </p:txBody>
      </p:sp>
      <p:grpSp>
        <p:nvGrpSpPr>
          <p:cNvPr id="2" name="Group 1048"/>
          <p:cNvGrpSpPr>
            <a:grpSpLocks/>
          </p:cNvGrpSpPr>
          <p:nvPr/>
        </p:nvGrpSpPr>
        <p:grpSpPr bwMode="auto">
          <a:xfrm>
            <a:off x="3057525" y="1676400"/>
            <a:ext cx="1352550" cy="381000"/>
            <a:chOff x="1814" y="1056"/>
            <a:chExt cx="840" cy="240"/>
          </a:xfrm>
        </p:grpSpPr>
        <p:sp>
          <p:nvSpPr>
            <p:cNvPr id="19486" name="AutoShape 1047"/>
            <p:cNvSpPr>
              <a:spLocks noChangeArrowheads="1"/>
            </p:cNvSpPr>
            <p:nvPr/>
          </p:nvSpPr>
          <p:spPr bwMode="auto">
            <a:xfrm>
              <a:off x="1872" y="1056"/>
              <a:ext cx="720" cy="240"/>
            </a:xfrm>
            <a:prstGeom prst="roundRect">
              <a:avLst>
                <a:gd name="adj" fmla="val 16667"/>
              </a:avLst>
            </a:prstGeom>
            <a:solidFill>
              <a:srgbClr val="DDDDDD"/>
            </a:solidFill>
            <a:ln w="9525">
              <a:solidFill>
                <a:srgbClr val="808080"/>
              </a:solidFill>
              <a:round/>
              <a:headEnd/>
              <a:tailEnd/>
            </a:ln>
          </p:spPr>
          <p:txBody>
            <a:bodyPr wrap="none" anchor="ctr"/>
            <a:lstStyle/>
            <a:p>
              <a:pPr eaLnBrk="1" hangingPunct="1"/>
              <a:endParaRPr lang="en-GB" altLang="en-US"/>
            </a:p>
          </p:txBody>
        </p:sp>
        <p:sp>
          <p:nvSpPr>
            <p:cNvPr id="19487" name="Rectangle 3"/>
            <p:cNvSpPr>
              <a:spLocks noChangeArrowheads="1"/>
            </p:cNvSpPr>
            <p:nvPr/>
          </p:nvSpPr>
          <p:spPr bwMode="auto">
            <a:xfrm>
              <a:off x="1814" y="1056"/>
              <a:ext cx="840" cy="231"/>
            </a:xfrm>
            <a:prstGeom prst="rect">
              <a:avLst/>
            </a:prstGeom>
            <a:noFill/>
            <a:ln w="9525">
              <a:noFill/>
              <a:miter lim="800000"/>
              <a:headEnd/>
              <a:tailEnd/>
            </a:ln>
          </p:spPr>
          <p:txBody>
            <a:bodyPr wrap="none">
              <a:spAutoFit/>
            </a:bodyPr>
            <a:lstStyle/>
            <a:p>
              <a:pPr algn="ctr" eaLnBrk="1" hangingPunct="1"/>
              <a:r>
                <a:rPr lang="en-GB" altLang="en-US" b="1">
                  <a:solidFill>
                    <a:srgbClr val="4D4D4D"/>
                  </a:solidFill>
                  <a:latin typeface="Calibri" pitchFamily="34" charset="0"/>
                </a:rPr>
                <a:t> TISS studies</a:t>
              </a:r>
            </a:p>
          </p:txBody>
        </p:sp>
      </p:grpSp>
      <p:grpSp>
        <p:nvGrpSpPr>
          <p:cNvPr id="4" name="Group 1050"/>
          <p:cNvGrpSpPr>
            <a:grpSpLocks/>
          </p:cNvGrpSpPr>
          <p:nvPr/>
        </p:nvGrpSpPr>
        <p:grpSpPr bwMode="auto">
          <a:xfrm>
            <a:off x="3092450" y="2071688"/>
            <a:ext cx="2317750" cy="366712"/>
            <a:chOff x="1948" y="1305"/>
            <a:chExt cx="1460" cy="231"/>
          </a:xfrm>
        </p:grpSpPr>
        <p:sp>
          <p:nvSpPr>
            <p:cNvPr id="19484" name="AutoShape 1049"/>
            <p:cNvSpPr>
              <a:spLocks noChangeArrowheads="1"/>
            </p:cNvSpPr>
            <p:nvPr/>
          </p:nvSpPr>
          <p:spPr bwMode="auto">
            <a:xfrm>
              <a:off x="1968" y="1344"/>
              <a:ext cx="1440" cy="192"/>
            </a:xfrm>
            <a:prstGeom prst="roundRect">
              <a:avLst>
                <a:gd name="adj" fmla="val 16667"/>
              </a:avLst>
            </a:prstGeom>
            <a:solidFill>
              <a:srgbClr val="DDDDDD"/>
            </a:solidFill>
            <a:ln w="9525">
              <a:solidFill>
                <a:srgbClr val="808080"/>
              </a:solidFill>
              <a:round/>
              <a:headEnd/>
              <a:tailEnd/>
            </a:ln>
          </p:spPr>
          <p:txBody>
            <a:bodyPr wrap="none" anchor="ctr"/>
            <a:lstStyle/>
            <a:p>
              <a:pPr eaLnBrk="1" hangingPunct="1"/>
              <a:endParaRPr lang="en-GB" altLang="en-US"/>
            </a:p>
          </p:txBody>
        </p:sp>
        <p:sp>
          <p:nvSpPr>
            <p:cNvPr id="19485" name="Rectangle 4"/>
            <p:cNvSpPr>
              <a:spLocks noChangeArrowheads="1"/>
            </p:cNvSpPr>
            <p:nvPr/>
          </p:nvSpPr>
          <p:spPr bwMode="auto">
            <a:xfrm>
              <a:off x="1948" y="1305"/>
              <a:ext cx="1456" cy="231"/>
            </a:xfrm>
            <a:prstGeom prst="rect">
              <a:avLst/>
            </a:prstGeom>
            <a:noFill/>
            <a:ln w="9525">
              <a:noFill/>
              <a:miter lim="800000"/>
              <a:headEnd/>
              <a:tailEnd/>
            </a:ln>
          </p:spPr>
          <p:txBody>
            <a:bodyPr wrap="none">
              <a:spAutoFit/>
            </a:bodyPr>
            <a:lstStyle/>
            <a:p>
              <a:pPr algn="ctr" eaLnBrk="1" hangingPunct="1"/>
              <a:r>
                <a:rPr lang="en-GB" altLang="en-US" b="1">
                  <a:solidFill>
                    <a:srgbClr val="4D4D4D"/>
                  </a:solidFill>
                  <a:latin typeface="Calibri" pitchFamily="34" charset="0"/>
                </a:rPr>
                <a:t>Masters-based studies</a:t>
              </a:r>
            </a:p>
          </p:txBody>
        </p:sp>
      </p:grpSp>
      <p:grpSp>
        <p:nvGrpSpPr>
          <p:cNvPr id="5" name="Group 1052"/>
          <p:cNvGrpSpPr>
            <a:grpSpLocks/>
          </p:cNvGrpSpPr>
          <p:nvPr/>
        </p:nvGrpSpPr>
        <p:grpSpPr bwMode="auto">
          <a:xfrm>
            <a:off x="990600" y="4840288"/>
            <a:ext cx="2209800" cy="646112"/>
            <a:chOff x="624" y="3049"/>
            <a:chExt cx="1392" cy="407"/>
          </a:xfrm>
        </p:grpSpPr>
        <p:sp>
          <p:nvSpPr>
            <p:cNvPr id="19482" name="AutoShape 1051"/>
            <p:cNvSpPr>
              <a:spLocks noChangeArrowheads="1"/>
            </p:cNvSpPr>
            <p:nvPr/>
          </p:nvSpPr>
          <p:spPr bwMode="auto">
            <a:xfrm>
              <a:off x="816" y="3072"/>
              <a:ext cx="960" cy="384"/>
            </a:xfrm>
            <a:prstGeom prst="roundRect">
              <a:avLst>
                <a:gd name="adj" fmla="val 16667"/>
              </a:avLst>
            </a:prstGeom>
            <a:solidFill>
              <a:srgbClr val="DDDDDD"/>
            </a:solidFill>
            <a:ln w="9525">
              <a:solidFill>
                <a:srgbClr val="808080"/>
              </a:solidFill>
              <a:round/>
              <a:headEnd/>
              <a:tailEnd/>
            </a:ln>
          </p:spPr>
          <p:txBody>
            <a:bodyPr wrap="none" anchor="ctr"/>
            <a:lstStyle/>
            <a:p>
              <a:pPr eaLnBrk="1" hangingPunct="1"/>
              <a:endParaRPr lang="en-GB" altLang="en-US"/>
            </a:p>
          </p:txBody>
        </p:sp>
        <p:sp>
          <p:nvSpPr>
            <p:cNvPr id="19483" name="TextBox 20"/>
            <p:cNvSpPr txBox="1">
              <a:spLocks noChangeArrowheads="1"/>
            </p:cNvSpPr>
            <p:nvPr/>
          </p:nvSpPr>
          <p:spPr bwMode="auto">
            <a:xfrm>
              <a:off x="624" y="3049"/>
              <a:ext cx="1392" cy="404"/>
            </a:xfrm>
            <a:prstGeom prst="rect">
              <a:avLst/>
            </a:prstGeom>
            <a:noFill/>
            <a:ln w="9525">
              <a:noFill/>
              <a:miter lim="800000"/>
              <a:headEnd/>
              <a:tailEnd/>
            </a:ln>
          </p:spPr>
          <p:txBody>
            <a:bodyPr>
              <a:spAutoFit/>
            </a:bodyPr>
            <a:lstStyle/>
            <a:p>
              <a:pPr algn="ctr" eaLnBrk="1" hangingPunct="1"/>
              <a:r>
                <a:rPr lang="en-GB" altLang="en-US" b="1">
                  <a:solidFill>
                    <a:srgbClr val="4D4D4D"/>
                  </a:solidFill>
                  <a:latin typeface="Calibri" pitchFamily="34" charset="0"/>
                </a:rPr>
                <a:t>Researcher-led  larger studies</a:t>
              </a:r>
            </a:p>
          </p:txBody>
        </p:sp>
      </p:grpSp>
      <p:sp>
        <p:nvSpPr>
          <p:cNvPr id="19476" name="AutoShape 1053"/>
          <p:cNvSpPr>
            <a:spLocks noChangeArrowheads="1"/>
          </p:cNvSpPr>
          <p:nvPr/>
        </p:nvSpPr>
        <p:spPr bwMode="auto">
          <a:xfrm>
            <a:off x="2438400" y="3810000"/>
            <a:ext cx="1752600" cy="685800"/>
          </a:xfrm>
          <a:prstGeom prst="roundRect">
            <a:avLst>
              <a:gd name="adj" fmla="val 16667"/>
            </a:avLst>
          </a:prstGeom>
          <a:solidFill>
            <a:srgbClr val="DDDDDD"/>
          </a:solidFill>
          <a:ln w="9525">
            <a:solidFill>
              <a:srgbClr val="808080"/>
            </a:solidFill>
            <a:round/>
            <a:headEnd/>
            <a:tailEnd/>
          </a:ln>
        </p:spPr>
        <p:txBody>
          <a:bodyPr wrap="none" anchor="ctr"/>
          <a:lstStyle/>
          <a:p>
            <a:pPr eaLnBrk="1" hangingPunct="1"/>
            <a:endParaRPr lang="en-GB" altLang="en-US"/>
          </a:p>
        </p:txBody>
      </p:sp>
      <p:sp>
        <p:nvSpPr>
          <p:cNvPr id="19477" name="AutoShape 1054"/>
          <p:cNvSpPr>
            <a:spLocks noChangeArrowheads="1"/>
          </p:cNvSpPr>
          <p:nvPr/>
        </p:nvSpPr>
        <p:spPr bwMode="auto">
          <a:xfrm>
            <a:off x="5562600" y="3733800"/>
            <a:ext cx="1828800" cy="762000"/>
          </a:xfrm>
          <a:prstGeom prst="roundRect">
            <a:avLst>
              <a:gd name="adj" fmla="val 16667"/>
            </a:avLst>
          </a:prstGeom>
          <a:solidFill>
            <a:srgbClr val="DDDDDD"/>
          </a:solidFill>
          <a:ln w="9525">
            <a:solidFill>
              <a:srgbClr val="808080"/>
            </a:solidFill>
            <a:round/>
            <a:headEnd/>
            <a:tailEnd/>
          </a:ln>
        </p:spPr>
        <p:txBody>
          <a:bodyPr wrap="none" anchor="ctr"/>
          <a:lstStyle/>
          <a:p>
            <a:pPr eaLnBrk="1" hangingPunct="1"/>
            <a:endParaRPr lang="en-GB" altLang="en-US"/>
          </a:p>
        </p:txBody>
      </p:sp>
      <p:sp>
        <p:nvSpPr>
          <p:cNvPr id="19478" name="TextBox 21"/>
          <p:cNvSpPr txBox="1">
            <a:spLocks noChangeArrowheads="1"/>
          </p:cNvSpPr>
          <p:nvPr/>
        </p:nvSpPr>
        <p:spPr bwMode="auto">
          <a:xfrm>
            <a:off x="2286000" y="3810000"/>
            <a:ext cx="2057400" cy="641350"/>
          </a:xfrm>
          <a:prstGeom prst="rect">
            <a:avLst/>
          </a:prstGeom>
          <a:noFill/>
          <a:ln w="9525">
            <a:noFill/>
            <a:miter lim="800000"/>
            <a:headEnd/>
            <a:tailEnd/>
          </a:ln>
        </p:spPr>
        <p:txBody>
          <a:bodyPr>
            <a:spAutoFit/>
          </a:bodyPr>
          <a:lstStyle/>
          <a:p>
            <a:pPr algn="ctr" eaLnBrk="1" hangingPunct="1"/>
            <a:r>
              <a:rPr lang="en-GB" altLang="en-US" b="1">
                <a:solidFill>
                  <a:srgbClr val="4D4D4D"/>
                </a:solidFill>
                <a:latin typeface="Calibri" pitchFamily="34" charset="0"/>
              </a:rPr>
              <a:t>Co-produced academic studies</a:t>
            </a:r>
          </a:p>
        </p:txBody>
      </p:sp>
      <p:sp>
        <p:nvSpPr>
          <p:cNvPr id="19479" name="TextBox 1"/>
          <p:cNvSpPr txBox="1">
            <a:spLocks noChangeArrowheads="1"/>
          </p:cNvSpPr>
          <p:nvPr/>
        </p:nvSpPr>
        <p:spPr bwMode="auto">
          <a:xfrm>
            <a:off x="5410200" y="3733800"/>
            <a:ext cx="2209800" cy="641350"/>
          </a:xfrm>
          <a:prstGeom prst="rect">
            <a:avLst/>
          </a:prstGeom>
          <a:noFill/>
          <a:ln w="9525">
            <a:noFill/>
            <a:miter lim="800000"/>
            <a:headEnd/>
            <a:tailEnd/>
          </a:ln>
        </p:spPr>
        <p:txBody>
          <a:bodyPr>
            <a:spAutoFit/>
          </a:bodyPr>
          <a:lstStyle/>
          <a:p>
            <a:pPr algn="ctr" eaLnBrk="1" hangingPunct="1"/>
            <a:r>
              <a:rPr lang="en-GB" altLang="en-US" b="1">
                <a:solidFill>
                  <a:srgbClr val="4D4D4D"/>
                </a:solidFill>
                <a:latin typeface="Calibri" pitchFamily="34" charset="0"/>
              </a:rPr>
              <a:t>Most studies from CPD Reviews</a:t>
            </a:r>
          </a:p>
        </p:txBody>
      </p:sp>
      <p:sp>
        <p:nvSpPr>
          <p:cNvPr id="19480" name="AutoShape 1061"/>
          <p:cNvSpPr>
            <a:spLocks noChangeArrowheads="1"/>
          </p:cNvSpPr>
          <p:nvPr/>
        </p:nvSpPr>
        <p:spPr bwMode="auto">
          <a:xfrm>
            <a:off x="76200" y="0"/>
            <a:ext cx="1600200" cy="914400"/>
          </a:xfrm>
          <a:prstGeom prst="homePlate">
            <a:avLst>
              <a:gd name="adj" fmla="val 32813"/>
            </a:avLst>
          </a:prstGeom>
          <a:solidFill>
            <a:schemeClr val="bg1"/>
          </a:solidFill>
          <a:ln w="9525">
            <a:solidFill>
              <a:srgbClr val="F7FFFF"/>
            </a:solidFill>
            <a:miter lim="800000"/>
            <a:headEnd/>
            <a:tailEnd/>
          </a:ln>
        </p:spPr>
        <p:txBody>
          <a:bodyPr wrap="none" anchor="ctr"/>
          <a:lstStyle/>
          <a:p>
            <a:pPr algn="ctr" eaLnBrk="1" hangingPunct="1">
              <a:lnSpc>
                <a:spcPct val="115000"/>
              </a:lnSpc>
            </a:pPr>
            <a:r>
              <a:rPr lang="en-GB" altLang="en-US" b="1">
                <a:solidFill>
                  <a:schemeClr val="bg1"/>
                </a:solidFill>
                <a:latin typeface="Calibri" pitchFamily="34" charset="0"/>
              </a:rPr>
              <a:t>Definition </a:t>
            </a:r>
          </a:p>
          <a:p>
            <a:pPr algn="ctr" eaLnBrk="1" hangingPunct="1">
              <a:lnSpc>
                <a:spcPct val="115000"/>
              </a:lnSpc>
            </a:pPr>
            <a:r>
              <a:rPr lang="en-GB" altLang="en-US" b="1">
                <a:solidFill>
                  <a:schemeClr val="bg1"/>
                </a:solidFill>
                <a:latin typeface="Calibri" pitchFamily="34" charset="0"/>
              </a:rPr>
              <a:t>Challenge</a:t>
            </a:r>
            <a:endParaRPr lang="en-GB" altLang="en-US" sz="1200">
              <a:solidFill>
                <a:schemeClr val="bg1"/>
              </a:solidFill>
              <a:latin typeface="Calibri"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66800"/>
          </a:xfrm>
        </p:spPr>
        <p:txBody>
          <a:bodyPr/>
          <a:lstStyle/>
          <a:p>
            <a:pPr eaLnBrk="1" hangingPunct="1">
              <a:defRPr/>
            </a:pPr>
            <a:r>
              <a:rPr lang="en-US" sz="4000" b="1"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The Engagement Spectrum</a:t>
            </a:r>
          </a:p>
        </p:txBody>
      </p:sp>
      <p:sp>
        <p:nvSpPr>
          <p:cNvPr id="3" name="Content Placeholder 2"/>
          <p:cNvSpPr>
            <a:spLocks noGrp="1"/>
          </p:cNvSpPr>
          <p:nvPr>
            <p:ph idx="1"/>
          </p:nvPr>
        </p:nvSpPr>
        <p:spPr>
          <a:xfrm>
            <a:off x="0" y="1268413"/>
            <a:ext cx="8913813" cy="5112915"/>
          </a:xfrm>
        </p:spPr>
        <p:txBody>
          <a:bodyPr>
            <a:normAutofit/>
          </a:bodyPr>
          <a:lstStyle/>
          <a:p>
            <a:pPr>
              <a:lnSpc>
                <a:spcPct val="80000"/>
              </a:lnSpc>
              <a:spcBef>
                <a:spcPts val="600"/>
              </a:spcBef>
              <a:spcAft>
                <a:spcPts val="600"/>
              </a:spcAft>
              <a:defRPr/>
            </a:pPr>
            <a:r>
              <a:rPr lang="en-GB"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At one end of the spectrum:</a:t>
            </a:r>
          </a:p>
          <a:p>
            <a:pPr marL="633413" lvl="2">
              <a:lnSpc>
                <a:spcPct val="80000"/>
              </a:lnSpc>
              <a:spcBef>
                <a:spcPts val="600"/>
              </a:spcBef>
              <a:spcAft>
                <a:spcPts val="600"/>
              </a:spcAft>
              <a:defRPr/>
            </a:pPr>
            <a:r>
              <a:rPr lang="en-GB" sz="30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activities were wholly planned, implemented, analysed and reported by practitioners. </a:t>
            </a:r>
          </a:p>
          <a:p>
            <a:pPr marL="633413" lvl="2">
              <a:lnSpc>
                <a:spcPct val="80000"/>
              </a:lnSpc>
              <a:spcBef>
                <a:spcPts val="600"/>
              </a:spcBef>
              <a:spcAft>
                <a:spcPts val="600"/>
              </a:spcAft>
              <a:defRPr/>
            </a:pPr>
            <a:r>
              <a:rPr lang="en-GB" sz="30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teachers drew on support from (e.g.) HEIs, Local Authorities and specialist organisations.  </a:t>
            </a:r>
          </a:p>
          <a:p>
            <a:pPr marL="633413" lvl="2">
              <a:lnSpc>
                <a:spcPct val="80000"/>
              </a:lnSpc>
              <a:spcBef>
                <a:spcPts val="600"/>
              </a:spcBef>
              <a:spcAft>
                <a:spcPts val="600"/>
              </a:spcAft>
              <a:defRPr/>
            </a:pPr>
            <a:r>
              <a:rPr lang="en-GB" sz="30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teachers involved in data collection, review, observation and refinement of questions and evidence, analysis and  reporting</a:t>
            </a:r>
          </a:p>
          <a:p>
            <a:pPr marL="633413" lvl="2">
              <a:lnSpc>
                <a:spcPct val="80000"/>
              </a:lnSpc>
              <a:spcBef>
                <a:spcPts val="600"/>
              </a:spcBef>
              <a:spcAft>
                <a:spcPts val="600"/>
              </a:spcAft>
              <a:defRPr/>
            </a:pPr>
            <a:r>
              <a:rPr lang="en-GB" sz="30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teachers used published research of others</a:t>
            </a:r>
          </a:p>
          <a:p>
            <a:pPr>
              <a:lnSpc>
                <a:spcPct val="80000"/>
              </a:lnSpc>
              <a:spcBef>
                <a:spcPts val="600"/>
              </a:spcBef>
              <a:spcAft>
                <a:spcPts val="600"/>
              </a:spcAft>
              <a:buFont typeface="Arial" pitchFamily="34" charset="0"/>
              <a:buNone/>
              <a:defRPr/>
            </a:pPr>
            <a:r>
              <a:rPr lang="en-GB" sz="3000" dirty="0" smtClean="0">
                <a:solidFill>
                  <a:srgbClr val="604A7B"/>
                </a:solidFill>
                <a:effectLst>
                  <a:outerShdw blurRad="38100" dist="38100" dir="2700000" algn="tl">
                    <a:srgbClr val="C0C0C0"/>
                  </a:outerShdw>
                </a:effectLst>
                <a:latin typeface="Calibri" pitchFamily="34" charset="0"/>
                <a:ea typeface="ＭＳ Ｐゴシック" charset="-128"/>
                <a:cs typeface="Calibri" pitchFamily="34" charset="0"/>
              </a:rPr>
              <a:t>	Engaging with others’ research represents a change in England </a:t>
            </a:r>
          </a:p>
          <a:p>
            <a:pPr>
              <a:buFont typeface="Arial" charset="0"/>
              <a:buChar char="•"/>
              <a:defRPr/>
            </a:pPr>
            <a:endParaRPr sz="2800" dirty="0">
              <a:solidFill>
                <a:srgbClr val="604A7B"/>
              </a:solidFill>
              <a:effectLst>
                <a:outerShdw blurRad="38100" dist="38100" dir="2700000" algn="tl">
                  <a:srgbClr val="C0C0C0"/>
                </a:outerShdw>
              </a:effectLst>
              <a:latin typeface="AvantGarde Md BT" charset="0"/>
              <a:ea typeface="ＭＳ Ｐゴシック" charset="-128"/>
            </a:endParaRPr>
          </a:p>
        </p:txBody>
      </p:sp>
    </p:spTree>
  </p:cSld>
  <p:clrMapOvr>
    <a:masterClrMapping/>
  </p:clrMapOvr>
  <p:transition advClick="0" advTm="15000"/>
  <p:timing>
    <p:tnLst>
      <p:par>
        <p:cTn id="1" dur="indefinite" restart="never" nodeType="tmRoot"/>
      </p:par>
    </p:tnLst>
  </p:timing>
</p:sld>
</file>

<file path=ppt/theme/theme1.xml><?xml version="1.0" encoding="utf-8"?>
<a:theme xmlns:a="http://schemas.openxmlformats.org/drawingml/2006/main" name="1_cure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3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GB" sz="2800" b="1" i="0" u="none" strike="noStrike" cap="none" normalizeH="0" baseline="0" smtClean="0">
            <a:ln>
              <a:noFill/>
            </a:ln>
            <a:solidFill>
              <a:srgbClr val="00239B"/>
            </a:solidFill>
            <a:effectLst/>
            <a:latin typeface="Arial" charset="0"/>
          </a:defRPr>
        </a:defPPr>
      </a:lstStyle>
    </a:spDef>
    <a:lnDef>
      <a:spPr bwMode="auto">
        <a:xfrm>
          <a:off x="0" y="0"/>
          <a:ext cx="1" cy="1"/>
        </a:xfrm>
        <a:custGeom>
          <a:avLst/>
          <a:gdLst/>
          <a:ahLst/>
          <a:cxnLst/>
          <a:rect l="0" t="0" r="0" b="0"/>
          <a:pathLst/>
        </a:custGeom>
        <a:solidFill>
          <a:srgbClr val="FFFFFF"/>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GB" sz="2800" b="1" i="0" u="none" strike="noStrike" cap="none" normalizeH="0" baseline="0" smtClean="0">
            <a:ln>
              <a:noFill/>
            </a:ln>
            <a:solidFill>
              <a:srgbClr val="00239B"/>
            </a:solidFill>
            <a:effectLst/>
            <a:latin typeface="Arial"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re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DA Corporate">
  <a:themeElements>
    <a:clrScheme name="">
      <a:dk1>
        <a:srgbClr val="000000"/>
      </a:dk1>
      <a:lt1>
        <a:srgbClr val="FFFFFF"/>
      </a:lt1>
      <a:dk2>
        <a:srgbClr val="00239B"/>
      </a:dk2>
      <a:lt2>
        <a:srgbClr val="CCCCCC"/>
      </a:lt2>
      <a:accent1>
        <a:srgbClr val="7DCC00"/>
      </a:accent1>
      <a:accent2>
        <a:srgbClr val="FFC92D"/>
      </a:accent2>
      <a:accent3>
        <a:srgbClr val="FFFFFF"/>
      </a:accent3>
      <a:accent4>
        <a:srgbClr val="000000"/>
      </a:accent4>
      <a:accent5>
        <a:srgbClr val="BFE2AA"/>
      </a:accent5>
      <a:accent6>
        <a:srgbClr val="E7B628"/>
      </a:accent6>
      <a:hlink>
        <a:srgbClr val="CCCC99"/>
      </a:hlink>
      <a:folHlink>
        <a:srgbClr val="660066"/>
      </a:folHlink>
    </a:clrScheme>
    <a:fontScheme name="TDA Corpor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GB" sz="2800" b="1" i="0" u="none" strike="noStrike" cap="none" normalizeH="0" baseline="0" smtClean="0">
            <a:ln>
              <a:noFill/>
            </a:ln>
            <a:solidFill>
              <a:srgbClr val="00239B"/>
            </a:solidFill>
            <a:effectLst/>
            <a:latin typeface="Arial" charset="0"/>
          </a:defRPr>
        </a:defPPr>
      </a:lstStyle>
    </a:spDef>
    <a:lnDef>
      <a:spPr bwMode="auto">
        <a:xfrm>
          <a:off x="0" y="0"/>
          <a:ext cx="1" cy="1"/>
        </a:xfrm>
        <a:custGeom>
          <a:avLst/>
          <a:gdLst/>
          <a:ahLst/>
          <a:cxnLst/>
          <a:rect l="0" t="0" r="0" b="0"/>
          <a:pathLst/>
        </a:custGeom>
        <a:solidFill>
          <a:srgbClr val="FFFFFF"/>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GB" sz="2800" b="1" i="0" u="none" strike="noStrike" cap="none" normalizeH="0" baseline="0" smtClean="0">
            <a:ln>
              <a:noFill/>
            </a:ln>
            <a:solidFill>
              <a:srgbClr val="00239B"/>
            </a:solidFill>
            <a:effectLst/>
            <a:latin typeface="Arial" charset="0"/>
          </a:defRPr>
        </a:defPPr>
      </a:lstStyle>
    </a:lnDef>
  </a:objectDefaults>
  <a:extraClrSchemeLst>
    <a:extraClrScheme>
      <a:clrScheme name="TDA Corporate 1">
        <a:dk1>
          <a:srgbClr val="666699"/>
        </a:dk1>
        <a:lt1>
          <a:srgbClr val="FFFFCC"/>
        </a:lt1>
        <a:dk2>
          <a:srgbClr val="687FCA"/>
        </a:dk2>
        <a:lt2>
          <a:srgbClr val="192449"/>
        </a:lt2>
        <a:accent1>
          <a:srgbClr val="C9DDF1"/>
        </a:accent1>
        <a:accent2>
          <a:srgbClr val="FAC164"/>
        </a:accent2>
        <a:accent3>
          <a:srgbClr val="B9C0E1"/>
        </a:accent3>
        <a:accent4>
          <a:srgbClr val="DADAAE"/>
        </a:accent4>
        <a:accent5>
          <a:srgbClr val="E1EB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TDA Corporate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clrMap bg1="lt1" tx1="dk1" bg2="lt2" tx2="dk2" accent1="accent1" accent2="accent2" accent3="accent3" accent4="accent4" accent5="accent5" accent6="accent6" hlink="hlink" folHlink="folHlink"/>
    </a:extraClrScheme>
    <a:extraClrScheme>
      <a:clrScheme name="TDA Corporate 3">
        <a:dk1>
          <a:srgbClr val="333333"/>
        </a:dk1>
        <a:lt1>
          <a:srgbClr val="FFFFFF"/>
        </a:lt1>
        <a:dk2>
          <a:srgbClr val="000000"/>
        </a:dk2>
        <a:lt2>
          <a:srgbClr val="DDDDDD"/>
        </a:lt2>
        <a:accent1>
          <a:srgbClr val="DDDDDD"/>
        </a:accent1>
        <a:accent2>
          <a:srgbClr val="B2B2B2"/>
        </a:accent2>
        <a:accent3>
          <a:srgbClr val="FFFFFF"/>
        </a:accent3>
        <a:accent4>
          <a:srgbClr val="2A2A2A"/>
        </a:accent4>
        <a:accent5>
          <a:srgbClr val="EBEBEB"/>
        </a:accent5>
        <a:accent6>
          <a:srgbClr val="A1A1A1"/>
        </a:accent6>
        <a:hlink>
          <a:srgbClr val="808080"/>
        </a:hlink>
        <a:folHlink>
          <a:srgbClr val="5F5F5F"/>
        </a:folHlink>
      </a:clrScheme>
      <a:clrMap bg1="lt1" tx1="dk1" bg2="lt2" tx2="dk2" accent1="accent1" accent2="accent2" accent3="accent3" accent4="accent4" accent5="accent5" accent6="accent6" hlink="hlink" folHlink="folHlink"/>
    </a:extraClrScheme>
    <a:extraClrScheme>
      <a:clrScheme name="TDA Corporate 4">
        <a:dk1>
          <a:srgbClr val="8061A5"/>
        </a:dk1>
        <a:lt1>
          <a:srgbClr val="FFFFCC"/>
        </a:lt1>
        <a:dk2>
          <a:srgbClr val="967DB5"/>
        </a:dk2>
        <a:lt2>
          <a:srgbClr val="192449"/>
        </a:lt2>
        <a:accent1>
          <a:srgbClr val="D6C9F1"/>
        </a:accent1>
        <a:accent2>
          <a:srgbClr val="FAC164"/>
        </a:accent2>
        <a:accent3>
          <a:srgbClr val="C9BFD7"/>
        </a:accent3>
        <a:accent4>
          <a:srgbClr val="DADAAE"/>
        </a:accent4>
        <a:accent5>
          <a:srgbClr val="E8E1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TDA Corporate 5">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993333"/>
        </a:hlink>
        <a:folHlink>
          <a:srgbClr val="333399"/>
        </a:folHlink>
      </a:clrScheme>
      <a:clrMap bg1="lt1" tx1="dk1" bg2="lt2" tx2="dk2" accent1="accent1" accent2="accent2" accent3="accent3" accent4="accent4" accent5="accent5" accent6="accent6" hlink="hlink" folHlink="folHlink"/>
    </a:extraClrScheme>
    <a:extraClrScheme>
      <a:clrScheme name="TDA Corporate 6">
        <a:dk1>
          <a:srgbClr val="5B5249"/>
        </a:dk1>
        <a:lt1>
          <a:srgbClr val="FFFFFF"/>
        </a:lt1>
        <a:dk2>
          <a:srgbClr val="003366"/>
        </a:dk2>
        <a:lt2>
          <a:srgbClr val="CCCCCC"/>
        </a:lt2>
        <a:accent1>
          <a:srgbClr val="7DCC00"/>
        </a:accent1>
        <a:accent2>
          <a:srgbClr val="FFC92D"/>
        </a:accent2>
        <a:accent3>
          <a:srgbClr val="FFFFFF"/>
        </a:accent3>
        <a:accent4>
          <a:srgbClr val="4C453D"/>
        </a:accent4>
        <a:accent5>
          <a:srgbClr val="BFE2AA"/>
        </a:accent5>
        <a:accent6>
          <a:srgbClr val="E7B628"/>
        </a:accent6>
        <a:hlink>
          <a:srgbClr val="CCCC99"/>
        </a:hlink>
        <a:folHlink>
          <a:srgbClr val="660066"/>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GB" sz="2800" b="1" i="0" u="none" strike="noStrike" cap="none" normalizeH="0" baseline="0" smtClean="0">
            <a:ln>
              <a:noFill/>
            </a:ln>
            <a:solidFill>
              <a:srgbClr val="00239B"/>
            </a:solidFill>
            <a:effectLst/>
            <a:latin typeface="Arial" charset="0"/>
          </a:defRPr>
        </a:defPPr>
      </a:lstStyle>
    </a:spDef>
    <a:lnDef>
      <a:spPr bwMode="auto">
        <a:xfrm>
          <a:off x="0" y="0"/>
          <a:ext cx="1" cy="1"/>
        </a:xfrm>
        <a:custGeom>
          <a:avLst/>
          <a:gdLst/>
          <a:ahLst/>
          <a:cxnLst/>
          <a:rect l="0" t="0" r="0" b="0"/>
          <a:pathLst/>
        </a:custGeom>
        <a:solidFill>
          <a:srgbClr val="FFFFFF"/>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GB" sz="2800" b="1" i="0" u="none" strike="noStrike" cap="none" normalizeH="0" baseline="0" smtClean="0">
            <a:ln>
              <a:noFill/>
            </a:ln>
            <a:solidFill>
              <a:srgbClr val="00239B"/>
            </a:solidFill>
            <a:effectLst/>
            <a:latin typeface="Arial"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TDA Corporate">
  <a:themeElements>
    <a:clrScheme name="">
      <a:dk1>
        <a:srgbClr val="000000"/>
      </a:dk1>
      <a:lt1>
        <a:srgbClr val="FFFFFF"/>
      </a:lt1>
      <a:dk2>
        <a:srgbClr val="00239B"/>
      </a:dk2>
      <a:lt2>
        <a:srgbClr val="CCCCCC"/>
      </a:lt2>
      <a:accent1>
        <a:srgbClr val="7DCC00"/>
      </a:accent1>
      <a:accent2>
        <a:srgbClr val="FFC92D"/>
      </a:accent2>
      <a:accent3>
        <a:srgbClr val="FFFFFF"/>
      </a:accent3>
      <a:accent4>
        <a:srgbClr val="000000"/>
      </a:accent4>
      <a:accent5>
        <a:srgbClr val="BFE2AA"/>
      </a:accent5>
      <a:accent6>
        <a:srgbClr val="E7B628"/>
      </a:accent6>
      <a:hlink>
        <a:srgbClr val="CCCC99"/>
      </a:hlink>
      <a:folHlink>
        <a:srgbClr val="660066"/>
      </a:folHlink>
    </a:clrScheme>
    <a:fontScheme name="TDA Corpor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GB" sz="2800" b="1" i="0" u="none" strike="noStrike" cap="none" normalizeH="0" baseline="0" smtClean="0">
            <a:ln>
              <a:noFill/>
            </a:ln>
            <a:solidFill>
              <a:srgbClr val="00239B"/>
            </a:solidFill>
            <a:effectLst/>
            <a:latin typeface="Arial" charset="0"/>
          </a:defRPr>
        </a:defPPr>
      </a:lstStyle>
    </a:spDef>
    <a:lnDef>
      <a:spPr bwMode="auto">
        <a:xfrm>
          <a:off x="0" y="0"/>
          <a:ext cx="1" cy="1"/>
        </a:xfrm>
        <a:custGeom>
          <a:avLst/>
          <a:gdLst/>
          <a:ahLst/>
          <a:cxnLst/>
          <a:rect l="0" t="0" r="0" b="0"/>
          <a:pathLst/>
        </a:custGeom>
        <a:solidFill>
          <a:srgbClr val="FFFFFF"/>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GB" sz="2800" b="1" i="0" u="none" strike="noStrike" cap="none" normalizeH="0" baseline="0" smtClean="0">
            <a:ln>
              <a:noFill/>
            </a:ln>
            <a:solidFill>
              <a:srgbClr val="00239B"/>
            </a:solidFill>
            <a:effectLst/>
            <a:latin typeface="Arial" charset="0"/>
          </a:defRPr>
        </a:defPPr>
      </a:lstStyle>
    </a:lnDef>
  </a:objectDefaults>
  <a:extraClrSchemeLst>
    <a:extraClrScheme>
      <a:clrScheme name="TDA Corporate 1">
        <a:dk1>
          <a:srgbClr val="666699"/>
        </a:dk1>
        <a:lt1>
          <a:srgbClr val="FFFFCC"/>
        </a:lt1>
        <a:dk2>
          <a:srgbClr val="687FCA"/>
        </a:dk2>
        <a:lt2>
          <a:srgbClr val="192449"/>
        </a:lt2>
        <a:accent1>
          <a:srgbClr val="C9DDF1"/>
        </a:accent1>
        <a:accent2>
          <a:srgbClr val="FAC164"/>
        </a:accent2>
        <a:accent3>
          <a:srgbClr val="B9C0E1"/>
        </a:accent3>
        <a:accent4>
          <a:srgbClr val="DADAAE"/>
        </a:accent4>
        <a:accent5>
          <a:srgbClr val="E1EB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TDA Corporate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clrMap bg1="lt1" tx1="dk1" bg2="lt2" tx2="dk2" accent1="accent1" accent2="accent2" accent3="accent3" accent4="accent4" accent5="accent5" accent6="accent6" hlink="hlink" folHlink="folHlink"/>
    </a:extraClrScheme>
    <a:extraClrScheme>
      <a:clrScheme name="TDA Corporate 3">
        <a:dk1>
          <a:srgbClr val="333333"/>
        </a:dk1>
        <a:lt1>
          <a:srgbClr val="FFFFFF"/>
        </a:lt1>
        <a:dk2>
          <a:srgbClr val="000000"/>
        </a:dk2>
        <a:lt2>
          <a:srgbClr val="DDDDDD"/>
        </a:lt2>
        <a:accent1>
          <a:srgbClr val="DDDDDD"/>
        </a:accent1>
        <a:accent2>
          <a:srgbClr val="B2B2B2"/>
        </a:accent2>
        <a:accent3>
          <a:srgbClr val="FFFFFF"/>
        </a:accent3>
        <a:accent4>
          <a:srgbClr val="2A2A2A"/>
        </a:accent4>
        <a:accent5>
          <a:srgbClr val="EBEBEB"/>
        </a:accent5>
        <a:accent6>
          <a:srgbClr val="A1A1A1"/>
        </a:accent6>
        <a:hlink>
          <a:srgbClr val="808080"/>
        </a:hlink>
        <a:folHlink>
          <a:srgbClr val="5F5F5F"/>
        </a:folHlink>
      </a:clrScheme>
      <a:clrMap bg1="lt1" tx1="dk1" bg2="lt2" tx2="dk2" accent1="accent1" accent2="accent2" accent3="accent3" accent4="accent4" accent5="accent5" accent6="accent6" hlink="hlink" folHlink="folHlink"/>
    </a:extraClrScheme>
    <a:extraClrScheme>
      <a:clrScheme name="TDA Corporate 4">
        <a:dk1>
          <a:srgbClr val="8061A5"/>
        </a:dk1>
        <a:lt1>
          <a:srgbClr val="FFFFCC"/>
        </a:lt1>
        <a:dk2>
          <a:srgbClr val="967DB5"/>
        </a:dk2>
        <a:lt2>
          <a:srgbClr val="192449"/>
        </a:lt2>
        <a:accent1>
          <a:srgbClr val="D6C9F1"/>
        </a:accent1>
        <a:accent2>
          <a:srgbClr val="FAC164"/>
        </a:accent2>
        <a:accent3>
          <a:srgbClr val="C9BFD7"/>
        </a:accent3>
        <a:accent4>
          <a:srgbClr val="DADAAE"/>
        </a:accent4>
        <a:accent5>
          <a:srgbClr val="E8E1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TDA Corporate 5">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993333"/>
        </a:hlink>
        <a:folHlink>
          <a:srgbClr val="333399"/>
        </a:folHlink>
      </a:clrScheme>
      <a:clrMap bg1="lt1" tx1="dk1" bg2="lt2" tx2="dk2" accent1="accent1" accent2="accent2" accent3="accent3" accent4="accent4" accent5="accent5" accent6="accent6" hlink="hlink" folHlink="folHlink"/>
    </a:extraClrScheme>
    <a:extraClrScheme>
      <a:clrScheme name="TDA Corporate 6">
        <a:dk1>
          <a:srgbClr val="5B5249"/>
        </a:dk1>
        <a:lt1>
          <a:srgbClr val="FFFFFF"/>
        </a:lt1>
        <a:dk2>
          <a:srgbClr val="003366"/>
        </a:dk2>
        <a:lt2>
          <a:srgbClr val="CCCCCC"/>
        </a:lt2>
        <a:accent1>
          <a:srgbClr val="7DCC00"/>
        </a:accent1>
        <a:accent2>
          <a:srgbClr val="FFC92D"/>
        </a:accent2>
        <a:accent3>
          <a:srgbClr val="FFFFFF"/>
        </a:accent3>
        <a:accent4>
          <a:srgbClr val="4C453D"/>
        </a:accent4>
        <a:accent5>
          <a:srgbClr val="BFE2AA"/>
        </a:accent5>
        <a:accent6>
          <a:srgbClr val="E7B628"/>
        </a:accent6>
        <a:hlink>
          <a:srgbClr val="CCCC99"/>
        </a:hlink>
        <a:folHlink>
          <a:srgbClr val="660066"/>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GB" sz="2800" b="1" i="0" u="none" strike="noStrike" cap="none" normalizeH="0" baseline="0" smtClean="0">
            <a:ln>
              <a:noFill/>
            </a:ln>
            <a:solidFill>
              <a:srgbClr val="00239B"/>
            </a:solidFill>
            <a:effectLst/>
            <a:latin typeface="Arial" charset="0"/>
          </a:defRPr>
        </a:defPPr>
      </a:lstStyle>
    </a:spDef>
    <a:lnDef>
      <a:spPr bwMode="auto">
        <a:xfrm>
          <a:off x="0" y="0"/>
          <a:ext cx="1" cy="1"/>
        </a:xfrm>
        <a:custGeom>
          <a:avLst/>
          <a:gdLst/>
          <a:ahLst/>
          <a:cxnLst/>
          <a:rect l="0" t="0" r="0" b="0"/>
          <a:pathLst/>
        </a:custGeom>
        <a:solidFill>
          <a:srgbClr val="FFFFFF"/>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GB" sz="2800" b="1" i="0" u="none" strike="noStrike" cap="none" normalizeH="0" baseline="0" smtClean="0">
            <a:ln>
              <a:noFill/>
            </a:ln>
            <a:solidFill>
              <a:srgbClr val="00239B"/>
            </a:solidFill>
            <a:effectLst/>
            <a:latin typeface="Arial"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2_TDA Corporate">
  <a:themeElements>
    <a:clrScheme name="">
      <a:dk1>
        <a:srgbClr val="000000"/>
      </a:dk1>
      <a:lt1>
        <a:srgbClr val="FFFFFF"/>
      </a:lt1>
      <a:dk2>
        <a:srgbClr val="00239B"/>
      </a:dk2>
      <a:lt2>
        <a:srgbClr val="CCCCCC"/>
      </a:lt2>
      <a:accent1>
        <a:srgbClr val="7DCC00"/>
      </a:accent1>
      <a:accent2>
        <a:srgbClr val="FFC92D"/>
      </a:accent2>
      <a:accent3>
        <a:srgbClr val="FFFFFF"/>
      </a:accent3>
      <a:accent4>
        <a:srgbClr val="000000"/>
      </a:accent4>
      <a:accent5>
        <a:srgbClr val="BFE2AA"/>
      </a:accent5>
      <a:accent6>
        <a:srgbClr val="E7B628"/>
      </a:accent6>
      <a:hlink>
        <a:srgbClr val="CCCC99"/>
      </a:hlink>
      <a:folHlink>
        <a:srgbClr val="660066"/>
      </a:folHlink>
    </a:clrScheme>
    <a:fontScheme name="TDA Corpor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GB" sz="2800" b="1" i="0" u="none" strike="noStrike" cap="none" normalizeH="0" baseline="0" smtClean="0">
            <a:ln>
              <a:noFill/>
            </a:ln>
            <a:solidFill>
              <a:srgbClr val="00239B"/>
            </a:solidFill>
            <a:effectLst/>
            <a:latin typeface="Arial" charset="0"/>
          </a:defRPr>
        </a:defPPr>
      </a:lstStyle>
    </a:spDef>
    <a:lnDef>
      <a:spPr bwMode="auto">
        <a:xfrm>
          <a:off x="0" y="0"/>
          <a:ext cx="1" cy="1"/>
        </a:xfrm>
        <a:custGeom>
          <a:avLst/>
          <a:gdLst/>
          <a:ahLst/>
          <a:cxnLst/>
          <a:rect l="0" t="0" r="0" b="0"/>
          <a:pathLst/>
        </a:custGeom>
        <a:solidFill>
          <a:srgbClr val="FFFFFF"/>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GB" sz="2800" b="1" i="0" u="none" strike="noStrike" cap="none" normalizeH="0" baseline="0" smtClean="0">
            <a:ln>
              <a:noFill/>
            </a:ln>
            <a:solidFill>
              <a:srgbClr val="00239B"/>
            </a:solidFill>
            <a:effectLst/>
            <a:latin typeface="Arial" charset="0"/>
          </a:defRPr>
        </a:defPPr>
      </a:lstStyle>
    </a:lnDef>
  </a:objectDefaults>
  <a:extraClrSchemeLst>
    <a:extraClrScheme>
      <a:clrScheme name="TDA Corporate 1">
        <a:dk1>
          <a:srgbClr val="666699"/>
        </a:dk1>
        <a:lt1>
          <a:srgbClr val="FFFFCC"/>
        </a:lt1>
        <a:dk2>
          <a:srgbClr val="687FCA"/>
        </a:dk2>
        <a:lt2>
          <a:srgbClr val="192449"/>
        </a:lt2>
        <a:accent1>
          <a:srgbClr val="C9DDF1"/>
        </a:accent1>
        <a:accent2>
          <a:srgbClr val="FAC164"/>
        </a:accent2>
        <a:accent3>
          <a:srgbClr val="B9C0E1"/>
        </a:accent3>
        <a:accent4>
          <a:srgbClr val="DADAAE"/>
        </a:accent4>
        <a:accent5>
          <a:srgbClr val="E1EB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TDA Corporate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clrMap bg1="lt1" tx1="dk1" bg2="lt2" tx2="dk2" accent1="accent1" accent2="accent2" accent3="accent3" accent4="accent4" accent5="accent5" accent6="accent6" hlink="hlink" folHlink="folHlink"/>
    </a:extraClrScheme>
    <a:extraClrScheme>
      <a:clrScheme name="TDA Corporate 3">
        <a:dk1>
          <a:srgbClr val="333333"/>
        </a:dk1>
        <a:lt1>
          <a:srgbClr val="FFFFFF"/>
        </a:lt1>
        <a:dk2>
          <a:srgbClr val="000000"/>
        </a:dk2>
        <a:lt2>
          <a:srgbClr val="DDDDDD"/>
        </a:lt2>
        <a:accent1>
          <a:srgbClr val="DDDDDD"/>
        </a:accent1>
        <a:accent2>
          <a:srgbClr val="B2B2B2"/>
        </a:accent2>
        <a:accent3>
          <a:srgbClr val="FFFFFF"/>
        </a:accent3>
        <a:accent4>
          <a:srgbClr val="2A2A2A"/>
        </a:accent4>
        <a:accent5>
          <a:srgbClr val="EBEBEB"/>
        </a:accent5>
        <a:accent6>
          <a:srgbClr val="A1A1A1"/>
        </a:accent6>
        <a:hlink>
          <a:srgbClr val="808080"/>
        </a:hlink>
        <a:folHlink>
          <a:srgbClr val="5F5F5F"/>
        </a:folHlink>
      </a:clrScheme>
      <a:clrMap bg1="lt1" tx1="dk1" bg2="lt2" tx2="dk2" accent1="accent1" accent2="accent2" accent3="accent3" accent4="accent4" accent5="accent5" accent6="accent6" hlink="hlink" folHlink="folHlink"/>
    </a:extraClrScheme>
    <a:extraClrScheme>
      <a:clrScheme name="TDA Corporate 4">
        <a:dk1>
          <a:srgbClr val="8061A5"/>
        </a:dk1>
        <a:lt1>
          <a:srgbClr val="FFFFCC"/>
        </a:lt1>
        <a:dk2>
          <a:srgbClr val="967DB5"/>
        </a:dk2>
        <a:lt2>
          <a:srgbClr val="192449"/>
        </a:lt2>
        <a:accent1>
          <a:srgbClr val="D6C9F1"/>
        </a:accent1>
        <a:accent2>
          <a:srgbClr val="FAC164"/>
        </a:accent2>
        <a:accent3>
          <a:srgbClr val="C9BFD7"/>
        </a:accent3>
        <a:accent4>
          <a:srgbClr val="DADAAE"/>
        </a:accent4>
        <a:accent5>
          <a:srgbClr val="E8E1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TDA Corporate 5">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993333"/>
        </a:hlink>
        <a:folHlink>
          <a:srgbClr val="333399"/>
        </a:folHlink>
      </a:clrScheme>
      <a:clrMap bg1="lt1" tx1="dk1" bg2="lt2" tx2="dk2" accent1="accent1" accent2="accent2" accent3="accent3" accent4="accent4" accent5="accent5" accent6="accent6" hlink="hlink" folHlink="folHlink"/>
    </a:extraClrScheme>
    <a:extraClrScheme>
      <a:clrScheme name="TDA Corporate 6">
        <a:dk1>
          <a:srgbClr val="5B5249"/>
        </a:dk1>
        <a:lt1>
          <a:srgbClr val="FFFFFF"/>
        </a:lt1>
        <a:dk2>
          <a:srgbClr val="003366"/>
        </a:dk2>
        <a:lt2>
          <a:srgbClr val="CCCCCC"/>
        </a:lt2>
        <a:accent1>
          <a:srgbClr val="7DCC00"/>
        </a:accent1>
        <a:accent2>
          <a:srgbClr val="FFC92D"/>
        </a:accent2>
        <a:accent3>
          <a:srgbClr val="FFFFFF"/>
        </a:accent3>
        <a:accent4>
          <a:srgbClr val="4C453D"/>
        </a:accent4>
        <a:accent5>
          <a:srgbClr val="BFE2AA"/>
        </a:accent5>
        <a:accent6>
          <a:srgbClr val="E7B628"/>
        </a:accent6>
        <a:hlink>
          <a:srgbClr val="CCCC99"/>
        </a:hlink>
        <a:folHlink>
          <a:srgbClr val="660066"/>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2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GB" sz="2800" b="1" i="0" u="none" strike="noStrike" cap="none" normalizeH="0" baseline="0" smtClean="0">
            <a:ln>
              <a:noFill/>
            </a:ln>
            <a:solidFill>
              <a:srgbClr val="00239B"/>
            </a:solidFill>
            <a:effectLst/>
            <a:latin typeface="Arial" charset="0"/>
          </a:defRPr>
        </a:defPPr>
      </a:lstStyle>
    </a:spDef>
    <a:lnDef>
      <a:spPr bwMode="auto">
        <a:xfrm>
          <a:off x="0" y="0"/>
          <a:ext cx="1" cy="1"/>
        </a:xfrm>
        <a:custGeom>
          <a:avLst/>
          <a:gdLst/>
          <a:ahLst/>
          <a:cxnLst/>
          <a:rect l="0" t="0" r="0" b="0"/>
          <a:pathLst/>
        </a:custGeom>
        <a:solidFill>
          <a:srgbClr val="FFFFFF"/>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GB" sz="2800" b="1" i="0" u="none" strike="noStrike" cap="none" normalizeH="0" baseline="0" smtClean="0">
            <a:ln>
              <a:noFill/>
            </a:ln>
            <a:solidFill>
              <a:srgbClr val="00239B"/>
            </a:solidFill>
            <a:effectLst/>
            <a:latin typeface="Arial"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3_TDA Corporate">
  <a:themeElements>
    <a:clrScheme name="">
      <a:dk1>
        <a:srgbClr val="000000"/>
      </a:dk1>
      <a:lt1>
        <a:srgbClr val="FFFFFF"/>
      </a:lt1>
      <a:dk2>
        <a:srgbClr val="00239B"/>
      </a:dk2>
      <a:lt2>
        <a:srgbClr val="CCCCCC"/>
      </a:lt2>
      <a:accent1>
        <a:srgbClr val="7DCC00"/>
      </a:accent1>
      <a:accent2>
        <a:srgbClr val="FFC92D"/>
      </a:accent2>
      <a:accent3>
        <a:srgbClr val="FFFFFF"/>
      </a:accent3>
      <a:accent4>
        <a:srgbClr val="000000"/>
      </a:accent4>
      <a:accent5>
        <a:srgbClr val="BFE2AA"/>
      </a:accent5>
      <a:accent6>
        <a:srgbClr val="E7B628"/>
      </a:accent6>
      <a:hlink>
        <a:srgbClr val="CCCC99"/>
      </a:hlink>
      <a:folHlink>
        <a:srgbClr val="660066"/>
      </a:folHlink>
    </a:clrScheme>
    <a:fontScheme name="TDA Corpor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GB" sz="2800" b="1" i="0" u="none" strike="noStrike" cap="none" normalizeH="0" baseline="0" smtClean="0">
            <a:ln>
              <a:noFill/>
            </a:ln>
            <a:solidFill>
              <a:srgbClr val="00239B"/>
            </a:solidFill>
            <a:effectLst/>
            <a:latin typeface="Arial" charset="0"/>
          </a:defRPr>
        </a:defPPr>
      </a:lstStyle>
    </a:spDef>
    <a:lnDef>
      <a:spPr bwMode="auto">
        <a:xfrm>
          <a:off x="0" y="0"/>
          <a:ext cx="1" cy="1"/>
        </a:xfrm>
        <a:custGeom>
          <a:avLst/>
          <a:gdLst/>
          <a:ahLst/>
          <a:cxnLst/>
          <a:rect l="0" t="0" r="0" b="0"/>
          <a:pathLst/>
        </a:custGeom>
        <a:solidFill>
          <a:srgbClr val="FFFFFF"/>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GB" sz="2800" b="1" i="0" u="none" strike="noStrike" cap="none" normalizeH="0" baseline="0" smtClean="0">
            <a:ln>
              <a:noFill/>
            </a:ln>
            <a:solidFill>
              <a:srgbClr val="00239B"/>
            </a:solidFill>
            <a:effectLst/>
            <a:latin typeface="Arial" charset="0"/>
          </a:defRPr>
        </a:defPPr>
      </a:lstStyle>
    </a:lnDef>
  </a:objectDefaults>
  <a:extraClrSchemeLst>
    <a:extraClrScheme>
      <a:clrScheme name="TDA Corporate 1">
        <a:dk1>
          <a:srgbClr val="666699"/>
        </a:dk1>
        <a:lt1>
          <a:srgbClr val="FFFFCC"/>
        </a:lt1>
        <a:dk2>
          <a:srgbClr val="687FCA"/>
        </a:dk2>
        <a:lt2>
          <a:srgbClr val="192449"/>
        </a:lt2>
        <a:accent1>
          <a:srgbClr val="C9DDF1"/>
        </a:accent1>
        <a:accent2>
          <a:srgbClr val="FAC164"/>
        </a:accent2>
        <a:accent3>
          <a:srgbClr val="B9C0E1"/>
        </a:accent3>
        <a:accent4>
          <a:srgbClr val="DADAAE"/>
        </a:accent4>
        <a:accent5>
          <a:srgbClr val="E1EB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TDA Corporate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clrMap bg1="lt1" tx1="dk1" bg2="lt2" tx2="dk2" accent1="accent1" accent2="accent2" accent3="accent3" accent4="accent4" accent5="accent5" accent6="accent6" hlink="hlink" folHlink="folHlink"/>
    </a:extraClrScheme>
    <a:extraClrScheme>
      <a:clrScheme name="TDA Corporate 3">
        <a:dk1>
          <a:srgbClr val="333333"/>
        </a:dk1>
        <a:lt1>
          <a:srgbClr val="FFFFFF"/>
        </a:lt1>
        <a:dk2>
          <a:srgbClr val="000000"/>
        </a:dk2>
        <a:lt2>
          <a:srgbClr val="DDDDDD"/>
        </a:lt2>
        <a:accent1>
          <a:srgbClr val="DDDDDD"/>
        </a:accent1>
        <a:accent2>
          <a:srgbClr val="B2B2B2"/>
        </a:accent2>
        <a:accent3>
          <a:srgbClr val="FFFFFF"/>
        </a:accent3>
        <a:accent4>
          <a:srgbClr val="2A2A2A"/>
        </a:accent4>
        <a:accent5>
          <a:srgbClr val="EBEBEB"/>
        </a:accent5>
        <a:accent6>
          <a:srgbClr val="A1A1A1"/>
        </a:accent6>
        <a:hlink>
          <a:srgbClr val="808080"/>
        </a:hlink>
        <a:folHlink>
          <a:srgbClr val="5F5F5F"/>
        </a:folHlink>
      </a:clrScheme>
      <a:clrMap bg1="lt1" tx1="dk1" bg2="lt2" tx2="dk2" accent1="accent1" accent2="accent2" accent3="accent3" accent4="accent4" accent5="accent5" accent6="accent6" hlink="hlink" folHlink="folHlink"/>
    </a:extraClrScheme>
    <a:extraClrScheme>
      <a:clrScheme name="TDA Corporate 4">
        <a:dk1>
          <a:srgbClr val="8061A5"/>
        </a:dk1>
        <a:lt1>
          <a:srgbClr val="FFFFCC"/>
        </a:lt1>
        <a:dk2>
          <a:srgbClr val="967DB5"/>
        </a:dk2>
        <a:lt2>
          <a:srgbClr val="192449"/>
        </a:lt2>
        <a:accent1>
          <a:srgbClr val="D6C9F1"/>
        </a:accent1>
        <a:accent2>
          <a:srgbClr val="FAC164"/>
        </a:accent2>
        <a:accent3>
          <a:srgbClr val="C9BFD7"/>
        </a:accent3>
        <a:accent4>
          <a:srgbClr val="DADAAE"/>
        </a:accent4>
        <a:accent5>
          <a:srgbClr val="E8E1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TDA Corporate 5">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993333"/>
        </a:hlink>
        <a:folHlink>
          <a:srgbClr val="333399"/>
        </a:folHlink>
      </a:clrScheme>
      <a:clrMap bg1="lt1" tx1="dk1" bg2="lt2" tx2="dk2" accent1="accent1" accent2="accent2" accent3="accent3" accent4="accent4" accent5="accent5" accent6="accent6" hlink="hlink" folHlink="folHlink"/>
    </a:extraClrScheme>
    <a:extraClrScheme>
      <a:clrScheme name="TDA Corporate 6">
        <a:dk1>
          <a:srgbClr val="5B5249"/>
        </a:dk1>
        <a:lt1>
          <a:srgbClr val="FFFFFF"/>
        </a:lt1>
        <a:dk2>
          <a:srgbClr val="003366"/>
        </a:dk2>
        <a:lt2>
          <a:srgbClr val="CCCCCC"/>
        </a:lt2>
        <a:accent1>
          <a:srgbClr val="7DCC00"/>
        </a:accent1>
        <a:accent2>
          <a:srgbClr val="FFC92D"/>
        </a:accent2>
        <a:accent3>
          <a:srgbClr val="FFFFFF"/>
        </a:accent3>
        <a:accent4>
          <a:srgbClr val="4C453D"/>
        </a:accent4>
        <a:accent5>
          <a:srgbClr val="BFE2AA"/>
        </a:accent5>
        <a:accent6>
          <a:srgbClr val="E7B628"/>
        </a:accent6>
        <a:hlink>
          <a:srgbClr val="CCCC99"/>
        </a:hlink>
        <a:folHlink>
          <a:srgbClr val="660066"/>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NAMA presentation handout version 2</Template>
  <TotalTime>2427</TotalTime>
  <Words>1232</Words>
  <Application>Microsoft Office PowerPoint</Application>
  <PresentationFormat>On-screen Show (4:3)</PresentationFormat>
  <Paragraphs>111</Paragraphs>
  <Slides>13</Slides>
  <Notes>7</Notes>
  <HiddenSlides>0</HiddenSlides>
  <MMClips>0</MMClips>
  <ScaleCrop>false</ScaleCrop>
  <HeadingPairs>
    <vt:vector size="4" baseType="variant">
      <vt:variant>
        <vt:lpstr>Theme</vt:lpstr>
      </vt:variant>
      <vt:variant>
        <vt:i4>10</vt:i4>
      </vt:variant>
      <vt:variant>
        <vt:lpstr>Slide Titles</vt:lpstr>
      </vt:variant>
      <vt:variant>
        <vt:i4>13</vt:i4>
      </vt:variant>
    </vt:vector>
  </HeadingPairs>
  <TitlesOfParts>
    <vt:vector size="23" baseType="lpstr">
      <vt:lpstr>1_curee</vt:lpstr>
      <vt:lpstr>curee</vt:lpstr>
      <vt:lpstr>TDA Corporate</vt:lpstr>
      <vt:lpstr>Custom Design</vt:lpstr>
      <vt:lpstr>1_TDA Corporate</vt:lpstr>
      <vt:lpstr>1_Custom Design</vt:lpstr>
      <vt:lpstr>2_TDA Corporate</vt:lpstr>
      <vt:lpstr>2_Custom Design</vt:lpstr>
      <vt:lpstr>3_TDA Corporate</vt:lpstr>
      <vt:lpstr>3_Custom Design</vt:lpstr>
      <vt:lpstr>The contribution of research to teachers’ professional learning and development</vt:lpstr>
      <vt:lpstr>The evidence base</vt:lpstr>
      <vt:lpstr>Slide 3</vt:lpstr>
      <vt:lpstr>Slide 4</vt:lpstr>
      <vt:lpstr>Slide 5</vt:lpstr>
      <vt:lpstr>The Engagement Spectrum</vt:lpstr>
      <vt:lpstr>Categories of Research Engagement </vt:lpstr>
      <vt:lpstr>Slide 8</vt:lpstr>
      <vt:lpstr>The Engagement Spectrum</vt:lpstr>
      <vt:lpstr>The engagement spectrum - education </vt:lpstr>
      <vt:lpstr>The contribution of research at different stages of teachers’ working lives</vt:lpstr>
      <vt:lpstr>Questions raised</vt:lpstr>
      <vt:lpstr>Contact Details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Suzanne Wood</dc:creator>
  <cp:lastModifiedBy>Philippa Cordingley</cp:lastModifiedBy>
  <cp:revision>109</cp:revision>
  <dcterms:created xsi:type="dcterms:W3CDTF">2012-08-31T14:29:51Z</dcterms:created>
  <dcterms:modified xsi:type="dcterms:W3CDTF">2014-02-17T19:48:00Z</dcterms:modified>
</cp:coreProperties>
</file>